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256" r:id="rId2"/>
    <p:sldId id="363" r:id="rId3"/>
    <p:sldId id="362" r:id="rId4"/>
    <p:sldId id="364" r:id="rId5"/>
    <p:sldId id="258" r:id="rId6"/>
    <p:sldId id="365" r:id="rId7"/>
    <p:sldId id="366" r:id="rId8"/>
    <p:sldId id="367" r:id="rId9"/>
    <p:sldId id="368" r:id="rId10"/>
    <p:sldId id="369" r:id="rId11"/>
    <p:sldId id="370" r:id="rId12"/>
    <p:sldId id="371" r:id="rId13"/>
    <p:sldId id="372" r:id="rId14"/>
    <p:sldId id="373" r:id="rId15"/>
    <p:sldId id="374" r:id="rId16"/>
    <p:sldId id="375" r:id="rId17"/>
    <p:sldId id="376" r:id="rId18"/>
    <p:sldId id="377" r:id="rId19"/>
    <p:sldId id="378" r:id="rId20"/>
    <p:sldId id="379" r:id="rId21"/>
    <p:sldId id="380" r:id="rId22"/>
    <p:sldId id="381" r:id="rId23"/>
    <p:sldId id="382" r:id="rId24"/>
    <p:sldId id="383" r:id="rId25"/>
    <p:sldId id="384" r:id="rId26"/>
    <p:sldId id="385" r:id="rId27"/>
    <p:sldId id="386" r:id="rId28"/>
    <p:sldId id="387" r:id="rId29"/>
    <p:sldId id="388" r:id="rId30"/>
    <p:sldId id="389" r:id="rId31"/>
    <p:sldId id="391" r:id="rId32"/>
    <p:sldId id="390" r:id="rId33"/>
    <p:sldId id="397" r:id="rId34"/>
    <p:sldId id="398" r:id="rId35"/>
    <p:sldId id="395" r:id="rId36"/>
    <p:sldId id="396" r:id="rId37"/>
    <p:sldId id="399" r:id="rId38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9223A0-A45C-4B05-807A-28D6C0BA5BAC}" v="124" dt="2022-10-14T22:00:04.18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9" d="100"/>
          <a:sy n="39" d="100"/>
        </p:scale>
        <p:origin x="384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ícius De Luca" userId="700a93d486c2345f" providerId="LiveId" clId="{DF9223A0-A45C-4B05-807A-28D6C0BA5BAC}"/>
    <pc:docChg chg="undo custSel addSld delSld modSld sldOrd">
      <pc:chgData name="Vinícius De Luca" userId="700a93d486c2345f" providerId="LiveId" clId="{DF9223A0-A45C-4B05-807A-28D6C0BA5BAC}" dt="2022-10-14T22:01:22.466" v="484" actId="20577"/>
      <pc:docMkLst>
        <pc:docMk/>
      </pc:docMkLst>
      <pc:sldChg chg="del ord">
        <pc:chgData name="Vinícius De Luca" userId="700a93d486c2345f" providerId="LiveId" clId="{DF9223A0-A45C-4B05-807A-28D6C0BA5BAC}" dt="2022-10-14T21:49:12.175" v="330" actId="47"/>
        <pc:sldMkLst>
          <pc:docMk/>
          <pc:sldMk cId="0" sldId="257"/>
        </pc:sldMkLst>
      </pc:sldChg>
      <pc:sldChg chg="addSp modSp add del mod ord">
        <pc:chgData name="Vinícius De Luca" userId="700a93d486c2345f" providerId="LiveId" clId="{DF9223A0-A45C-4B05-807A-28D6C0BA5BAC}" dt="2022-10-14T21:33:02.551" v="174"/>
        <pc:sldMkLst>
          <pc:docMk/>
          <pc:sldMk cId="0" sldId="258"/>
        </pc:sldMkLst>
        <pc:spChg chg="add mod">
          <ac:chgData name="Vinícius De Luca" userId="700a93d486c2345f" providerId="LiveId" clId="{DF9223A0-A45C-4B05-807A-28D6C0BA5BAC}" dt="2022-10-14T21:32:21.221" v="167"/>
          <ac:spMkLst>
            <pc:docMk/>
            <pc:sldMk cId="0" sldId="258"/>
            <ac:spMk id="2" creationId="{FB93E0DC-3312-0AD7-542C-BF705A3B3180}"/>
          </ac:spMkLst>
        </pc:spChg>
        <pc:spChg chg="mod">
          <ac:chgData name="Vinícius De Luca" userId="700a93d486c2345f" providerId="LiveId" clId="{DF9223A0-A45C-4B05-807A-28D6C0BA5BAC}" dt="2022-10-14T21:32:21.221" v="167"/>
          <ac:spMkLst>
            <pc:docMk/>
            <pc:sldMk cId="0" sldId="258"/>
            <ac:spMk id="5" creationId="{3CF19D24-9FF9-94B5-49E3-2B0F0B8A82B7}"/>
          </ac:spMkLst>
        </pc:spChg>
        <pc:spChg chg="add mod">
          <ac:chgData name="Vinícius De Luca" userId="700a93d486c2345f" providerId="LiveId" clId="{DF9223A0-A45C-4B05-807A-28D6C0BA5BAC}" dt="2022-10-14T21:32:21.221" v="167"/>
          <ac:spMkLst>
            <pc:docMk/>
            <pc:sldMk cId="0" sldId="258"/>
            <ac:spMk id="7" creationId="{8EDB47CA-E9B1-8296-ECED-111B57F9EED3}"/>
          </ac:spMkLst>
        </pc:spChg>
        <pc:spChg chg="mod">
          <ac:chgData name="Vinícius De Luca" userId="700a93d486c2345f" providerId="LiveId" clId="{DF9223A0-A45C-4B05-807A-28D6C0BA5BAC}" dt="2022-10-14T21:24:27.869" v="26" actId="120"/>
          <ac:spMkLst>
            <pc:docMk/>
            <pc:sldMk cId="0" sldId="258"/>
            <ac:spMk id="13" creationId="{00000000-0000-0000-0000-000000000000}"/>
          </ac:spMkLst>
        </pc:spChg>
        <pc:spChg chg="mod">
          <ac:chgData name="Vinícius De Luca" userId="700a93d486c2345f" providerId="LiveId" clId="{DF9223A0-A45C-4B05-807A-28D6C0BA5BAC}" dt="2022-10-14T21:32:34.401" v="170" actId="255"/>
          <ac:spMkLst>
            <pc:docMk/>
            <pc:sldMk cId="0" sldId="258"/>
            <ac:spMk id="172" creationId="{00000000-0000-0000-0000-000000000000}"/>
          </ac:spMkLst>
        </pc:spChg>
        <pc:grpChg chg="add mod">
          <ac:chgData name="Vinícius De Luca" userId="700a93d486c2345f" providerId="LiveId" clId="{DF9223A0-A45C-4B05-807A-28D6C0BA5BAC}" dt="2022-10-14T21:32:21.221" v="167"/>
          <ac:grpSpMkLst>
            <pc:docMk/>
            <pc:sldMk cId="0" sldId="258"/>
            <ac:grpSpMk id="3" creationId="{972866CE-4301-26F2-8F0D-7AFF1C719EE5}"/>
          </ac:grpSpMkLst>
        </pc:grpChg>
        <pc:graphicFrameChg chg="mod">
          <ac:chgData name="Vinícius De Luca" userId="700a93d486c2345f" providerId="LiveId" clId="{DF9223A0-A45C-4B05-807A-28D6C0BA5BAC}" dt="2022-10-14T21:32:49.199" v="172" actId="12100"/>
          <ac:graphicFrameMkLst>
            <pc:docMk/>
            <pc:sldMk cId="0" sldId="258"/>
            <ac:graphicFrameMk id="4" creationId="{7787D8E6-C469-6BC8-6A69-7DD6704E4AD1}"/>
          </ac:graphicFrameMkLst>
        </pc:graphicFrameChg>
        <pc:picChg chg="mod">
          <ac:chgData name="Vinícius De Luca" userId="700a93d486c2345f" providerId="LiveId" clId="{DF9223A0-A45C-4B05-807A-28D6C0BA5BAC}" dt="2022-10-14T21:32:21.221" v="167"/>
          <ac:picMkLst>
            <pc:docMk/>
            <pc:sldMk cId="0" sldId="258"/>
            <ac:picMk id="6" creationId="{3101707B-E07B-4517-C8F1-AB8566EE2E50}"/>
          </ac:picMkLst>
        </pc:picChg>
      </pc:sldChg>
      <pc:sldChg chg="add del">
        <pc:chgData name="Vinícius De Luca" userId="700a93d486c2345f" providerId="LiveId" clId="{DF9223A0-A45C-4B05-807A-28D6C0BA5BAC}" dt="2022-10-14T21:31:07.538" v="157" actId="47"/>
        <pc:sldMkLst>
          <pc:docMk/>
          <pc:sldMk cId="0" sldId="259"/>
        </pc:sldMkLst>
      </pc:sldChg>
      <pc:sldChg chg="add del">
        <pc:chgData name="Vinícius De Luca" userId="700a93d486c2345f" providerId="LiveId" clId="{DF9223A0-A45C-4B05-807A-28D6C0BA5BAC}" dt="2022-10-14T21:47:59.879" v="319" actId="47"/>
        <pc:sldMkLst>
          <pc:docMk/>
          <pc:sldMk cId="0" sldId="260"/>
        </pc:sldMkLst>
      </pc:sldChg>
      <pc:sldChg chg="add del">
        <pc:chgData name="Vinícius De Luca" userId="700a93d486c2345f" providerId="LiveId" clId="{DF9223A0-A45C-4B05-807A-28D6C0BA5BAC}" dt="2022-10-14T21:47:59.879" v="319" actId="47"/>
        <pc:sldMkLst>
          <pc:docMk/>
          <pc:sldMk cId="0" sldId="261"/>
        </pc:sldMkLst>
      </pc:sldChg>
      <pc:sldChg chg="add del">
        <pc:chgData name="Vinícius De Luca" userId="700a93d486c2345f" providerId="LiveId" clId="{DF9223A0-A45C-4B05-807A-28D6C0BA5BAC}" dt="2022-10-14T21:47:59.879" v="319" actId="47"/>
        <pc:sldMkLst>
          <pc:docMk/>
          <pc:sldMk cId="0" sldId="263"/>
        </pc:sldMkLst>
      </pc:sldChg>
      <pc:sldChg chg="add del">
        <pc:chgData name="Vinícius De Luca" userId="700a93d486c2345f" providerId="LiveId" clId="{DF9223A0-A45C-4B05-807A-28D6C0BA5BAC}" dt="2022-10-14T21:47:59.879" v="319" actId="47"/>
        <pc:sldMkLst>
          <pc:docMk/>
          <pc:sldMk cId="0" sldId="264"/>
        </pc:sldMkLst>
      </pc:sldChg>
      <pc:sldChg chg="add del">
        <pc:chgData name="Vinícius De Luca" userId="700a93d486c2345f" providerId="LiveId" clId="{DF9223A0-A45C-4B05-807A-28D6C0BA5BAC}" dt="2022-10-14T21:47:59.879" v="319" actId="47"/>
        <pc:sldMkLst>
          <pc:docMk/>
          <pc:sldMk cId="0" sldId="265"/>
        </pc:sldMkLst>
      </pc:sldChg>
      <pc:sldChg chg="add del">
        <pc:chgData name="Vinícius De Luca" userId="700a93d486c2345f" providerId="LiveId" clId="{DF9223A0-A45C-4B05-807A-28D6C0BA5BAC}" dt="2022-10-14T21:47:59.879" v="319" actId="47"/>
        <pc:sldMkLst>
          <pc:docMk/>
          <pc:sldMk cId="0" sldId="266"/>
        </pc:sldMkLst>
      </pc:sldChg>
      <pc:sldChg chg="add del">
        <pc:chgData name="Vinícius De Luca" userId="700a93d486c2345f" providerId="LiveId" clId="{DF9223A0-A45C-4B05-807A-28D6C0BA5BAC}" dt="2022-10-14T21:47:59.879" v="319" actId="47"/>
        <pc:sldMkLst>
          <pc:docMk/>
          <pc:sldMk cId="0" sldId="267"/>
        </pc:sldMkLst>
      </pc:sldChg>
      <pc:sldChg chg="add del">
        <pc:chgData name="Vinícius De Luca" userId="700a93d486c2345f" providerId="LiveId" clId="{DF9223A0-A45C-4B05-807A-28D6C0BA5BAC}" dt="2022-10-14T21:47:59.879" v="319" actId="47"/>
        <pc:sldMkLst>
          <pc:docMk/>
          <pc:sldMk cId="0" sldId="268"/>
        </pc:sldMkLst>
      </pc:sldChg>
      <pc:sldChg chg="add del">
        <pc:chgData name="Vinícius De Luca" userId="700a93d486c2345f" providerId="LiveId" clId="{DF9223A0-A45C-4B05-807A-28D6C0BA5BAC}" dt="2022-10-14T21:47:59.879" v="319" actId="47"/>
        <pc:sldMkLst>
          <pc:docMk/>
          <pc:sldMk cId="0" sldId="269"/>
        </pc:sldMkLst>
      </pc:sldChg>
      <pc:sldChg chg="add del">
        <pc:chgData name="Vinícius De Luca" userId="700a93d486c2345f" providerId="LiveId" clId="{DF9223A0-A45C-4B05-807A-28D6C0BA5BAC}" dt="2022-10-14T21:47:59.879" v="319" actId="47"/>
        <pc:sldMkLst>
          <pc:docMk/>
          <pc:sldMk cId="0" sldId="270"/>
        </pc:sldMkLst>
      </pc:sldChg>
      <pc:sldChg chg="add del">
        <pc:chgData name="Vinícius De Luca" userId="700a93d486c2345f" providerId="LiveId" clId="{DF9223A0-A45C-4B05-807A-28D6C0BA5BAC}" dt="2022-10-14T21:47:59.879" v="319" actId="47"/>
        <pc:sldMkLst>
          <pc:docMk/>
          <pc:sldMk cId="0" sldId="271"/>
        </pc:sldMkLst>
      </pc:sldChg>
      <pc:sldChg chg="add del">
        <pc:chgData name="Vinícius De Luca" userId="700a93d486c2345f" providerId="LiveId" clId="{DF9223A0-A45C-4B05-807A-28D6C0BA5BAC}" dt="2022-10-14T21:47:59.879" v="319" actId="47"/>
        <pc:sldMkLst>
          <pc:docMk/>
          <pc:sldMk cId="0" sldId="277"/>
        </pc:sldMkLst>
      </pc:sldChg>
      <pc:sldChg chg="add del">
        <pc:chgData name="Vinícius De Luca" userId="700a93d486c2345f" providerId="LiveId" clId="{DF9223A0-A45C-4B05-807A-28D6C0BA5BAC}" dt="2022-10-14T21:47:59.879" v="319" actId="47"/>
        <pc:sldMkLst>
          <pc:docMk/>
          <pc:sldMk cId="0" sldId="278"/>
        </pc:sldMkLst>
      </pc:sldChg>
      <pc:sldChg chg="add del">
        <pc:chgData name="Vinícius De Luca" userId="700a93d486c2345f" providerId="LiveId" clId="{DF9223A0-A45C-4B05-807A-28D6C0BA5BAC}" dt="2022-10-14T21:47:59.879" v="319" actId="47"/>
        <pc:sldMkLst>
          <pc:docMk/>
          <pc:sldMk cId="0" sldId="280"/>
        </pc:sldMkLst>
      </pc:sldChg>
      <pc:sldChg chg="add del">
        <pc:chgData name="Vinícius De Luca" userId="700a93d486c2345f" providerId="LiveId" clId="{DF9223A0-A45C-4B05-807A-28D6C0BA5BAC}" dt="2022-10-14T21:47:59.879" v="319" actId="47"/>
        <pc:sldMkLst>
          <pc:docMk/>
          <pc:sldMk cId="0" sldId="329"/>
        </pc:sldMkLst>
      </pc:sldChg>
      <pc:sldChg chg="add del">
        <pc:chgData name="Vinícius De Luca" userId="700a93d486c2345f" providerId="LiveId" clId="{DF9223A0-A45C-4B05-807A-28D6C0BA5BAC}" dt="2022-10-14T21:47:59.879" v="319" actId="47"/>
        <pc:sldMkLst>
          <pc:docMk/>
          <pc:sldMk cId="544582573" sldId="330"/>
        </pc:sldMkLst>
      </pc:sldChg>
      <pc:sldChg chg="add del">
        <pc:chgData name="Vinícius De Luca" userId="700a93d486c2345f" providerId="LiveId" clId="{DF9223A0-A45C-4B05-807A-28D6C0BA5BAC}" dt="2022-10-14T21:47:59.879" v="319" actId="47"/>
        <pc:sldMkLst>
          <pc:docMk/>
          <pc:sldMk cId="1620522601" sldId="332"/>
        </pc:sldMkLst>
      </pc:sldChg>
      <pc:sldChg chg="add del">
        <pc:chgData name="Vinícius De Luca" userId="700a93d486c2345f" providerId="LiveId" clId="{DF9223A0-A45C-4B05-807A-28D6C0BA5BAC}" dt="2022-10-14T21:47:59.879" v="319" actId="47"/>
        <pc:sldMkLst>
          <pc:docMk/>
          <pc:sldMk cId="2905042287" sldId="333"/>
        </pc:sldMkLst>
      </pc:sldChg>
      <pc:sldChg chg="add del">
        <pc:chgData name="Vinícius De Luca" userId="700a93d486c2345f" providerId="LiveId" clId="{DF9223A0-A45C-4B05-807A-28D6C0BA5BAC}" dt="2022-10-14T21:47:59.879" v="319" actId="47"/>
        <pc:sldMkLst>
          <pc:docMk/>
          <pc:sldMk cId="2516101319" sldId="334"/>
        </pc:sldMkLst>
      </pc:sldChg>
      <pc:sldChg chg="add del">
        <pc:chgData name="Vinícius De Luca" userId="700a93d486c2345f" providerId="LiveId" clId="{DF9223A0-A45C-4B05-807A-28D6C0BA5BAC}" dt="2022-10-14T21:47:59.879" v="319" actId="47"/>
        <pc:sldMkLst>
          <pc:docMk/>
          <pc:sldMk cId="2825400972" sldId="335"/>
        </pc:sldMkLst>
      </pc:sldChg>
      <pc:sldChg chg="add del">
        <pc:chgData name="Vinícius De Luca" userId="700a93d486c2345f" providerId="LiveId" clId="{DF9223A0-A45C-4B05-807A-28D6C0BA5BAC}" dt="2022-10-14T21:47:59.879" v="319" actId="47"/>
        <pc:sldMkLst>
          <pc:docMk/>
          <pc:sldMk cId="1419613647" sldId="336"/>
        </pc:sldMkLst>
      </pc:sldChg>
      <pc:sldChg chg="add del">
        <pc:chgData name="Vinícius De Luca" userId="700a93d486c2345f" providerId="LiveId" clId="{DF9223A0-A45C-4B05-807A-28D6C0BA5BAC}" dt="2022-10-14T21:47:59.879" v="319" actId="47"/>
        <pc:sldMkLst>
          <pc:docMk/>
          <pc:sldMk cId="133806705" sldId="337"/>
        </pc:sldMkLst>
      </pc:sldChg>
      <pc:sldChg chg="add del">
        <pc:chgData name="Vinícius De Luca" userId="700a93d486c2345f" providerId="LiveId" clId="{DF9223A0-A45C-4B05-807A-28D6C0BA5BAC}" dt="2022-10-14T21:47:59.879" v="319" actId="47"/>
        <pc:sldMkLst>
          <pc:docMk/>
          <pc:sldMk cId="506992510" sldId="338"/>
        </pc:sldMkLst>
      </pc:sldChg>
      <pc:sldChg chg="add del">
        <pc:chgData name="Vinícius De Luca" userId="700a93d486c2345f" providerId="LiveId" clId="{DF9223A0-A45C-4B05-807A-28D6C0BA5BAC}" dt="2022-10-14T21:47:59.879" v="319" actId="47"/>
        <pc:sldMkLst>
          <pc:docMk/>
          <pc:sldMk cId="2404736314" sldId="339"/>
        </pc:sldMkLst>
      </pc:sldChg>
      <pc:sldChg chg="add del">
        <pc:chgData name="Vinícius De Luca" userId="700a93d486c2345f" providerId="LiveId" clId="{DF9223A0-A45C-4B05-807A-28D6C0BA5BAC}" dt="2022-10-14T21:47:59.879" v="319" actId="47"/>
        <pc:sldMkLst>
          <pc:docMk/>
          <pc:sldMk cId="546236114" sldId="340"/>
        </pc:sldMkLst>
      </pc:sldChg>
      <pc:sldChg chg="add del">
        <pc:chgData name="Vinícius De Luca" userId="700a93d486c2345f" providerId="LiveId" clId="{DF9223A0-A45C-4B05-807A-28D6C0BA5BAC}" dt="2022-10-14T21:47:59.879" v="319" actId="47"/>
        <pc:sldMkLst>
          <pc:docMk/>
          <pc:sldMk cId="3123851569" sldId="341"/>
        </pc:sldMkLst>
      </pc:sldChg>
      <pc:sldChg chg="add del">
        <pc:chgData name="Vinícius De Luca" userId="700a93d486c2345f" providerId="LiveId" clId="{DF9223A0-A45C-4B05-807A-28D6C0BA5BAC}" dt="2022-10-14T21:47:59.879" v="319" actId="47"/>
        <pc:sldMkLst>
          <pc:docMk/>
          <pc:sldMk cId="999414927" sldId="342"/>
        </pc:sldMkLst>
      </pc:sldChg>
      <pc:sldChg chg="add del">
        <pc:chgData name="Vinícius De Luca" userId="700a93d486c2345f" providerId="LiveId" clId="{DF9223A0-A45C-4B05-807A-28D6C0BA5BAC}" dt="2022-10-14T21:47:59.879" v="319" actId="47"/>
        <pc:sldMkLst>
          <pc:docMk/>
          <pc:sldMk cId="2866043263" sldId="343"/>
        </pc:sldMkLst>
      </pc:sldChg>
      <pc:sldChg chg="add del">
        <pc:chgData name="Vinícius De Luca" userId="700a93d486c2345f" providerId="LiveId" clId="{DF9223A0-A45C-4B05-807A-28D6C0BA5BAC}" dt="2022-10-14T21:47:59.879" v="319" actId="47"/>
        <pc:sldMkLst>
          <pc:docMk/>
          <pc:sldMk cId="1735924980" sldId="344"/>
        </pc:sldMkLst>
      </pc:sldChg>
      <pc:sldChg chg="add del">
        <pc:chgData name="Vinícius De Luca" userId="700a93d486c2345f" providerId="LiveId" clId="{DF9223A0-A45C-4B05-807A-28D6C0BA5BAC}" dt="2022-10-14T21:47:59.879" v="319" actId="47"/>
        <pc:sldMkLst>
          <pc:docMk/>
          <pc:sldMk cId="3907062213" sldId="345"/>
        </pc:sldMkLst>
      </pc:sldChg>
      <pc:sldChg chg="add del">
        <pc:chgData name="Vinícius De Luca" userId="700a93d486c2345f" providerId="LiveId" clId="{DF9223A0-A45C-4B05-807A-28D6C0BA5BAC}" dt="2022-10-14T21:47:59.879" v="319" actId="47"/>
        <pc:sldMkLst>
          <pc:docMk/>
          <pc:sldMk cId="2763769592" sldId="346"/>
        </pc:sldMkLst>
      </pc:sldChg>
      <pc:sldChg chg="add del ord">
        <pc:chgData name="Vinícius De Luca" userId="700a93d486c2345f" providerId="LiveId" clId="{DF9223A0-A45C-4B05-807A-28D6C0BA5BAC}" dt="2022-10-14T21:31:07.538" v="157" actId="47"/>
        <pc:sldMkLst>
          <pc:docMk/>
          <pc:sldMk cId="4128498221" sldId="347"/>
        </pc:sldMkLst>
      </pc:sldChg>
      <pc:sldChg chg="add del setBg">
        <pc:chgData name="Vinícius De Luca" userId="700a93d486c2345f" providerId="LiveId" clId="{DF9223A0-A45C-4B05-807A-28D6C0BA5BAC}" dt="2022-10-14T21:47:59.879" v="319" actId="47"/>
        <pc:sldMkLst>
          <pc:docMk/>
          <pc:sldMk cId="0" sldId="348"/>
        </pc:sldMkLst>
      </pc:sldChg>
      <pc:sldChg chg="add del">
        <pc:chgData name="Vinícius De Luca" userId="700a93d486c2345f" providerId="LiveId" clId="{DF9223A0-A45C-4B05-807A-28D6C0BA5BAC}" dt="2022-10-14T21:47:59.879" v="319" actId="47"/>
        <pc:sldMkLst>
          <pc:docMk/>
          <pc:sldMk cId="0" sldId="349"/>
        </pc:sldMkLst>
      </pc:sldChg>
      <pc:sldChg chg="add del">
        <pc:chgData name="Vinícius De Luca" userId="700a93d486c2345f" providerId="LiveId" clId="{DF9223A0-A45C-4B05-807A-28D6C0BA5BAC}" dt="2022-10-14T21:47:59.879" v="319" actId="47"/>
        <pc:sldMkLst>
          <pc:docMk/>
          <pc:sldMk cId="3665948310" sldId="350"/>
        </pc:sldMkLst>
      </pc:sldChg>
      <pc:sldChg chg="add del">
        <pc:chgData name="Vinícius De Luca" userId="700a93d486c2345f" providerId="LiveId" clId="{DF9223A0-A45C-4B05-807A-28D6C0BA5BAC}" dt="2022-10-14T21:47:59.879" v="319" actId="47"/>
        <pc:sldMkLst>
          <pc:docMk/>
          <pc:sldMk cId="3991794723" sldId="351"/>
        </pc:sldMkLst>
      </pc:sldChg>
      <pc:sldChg chg="add del">
        <pc:chgData name="Vinícius De Luca" userId="700a93d486c2345f" providerId="LiveId" clId="{DF9223A0-A45C-4B05-807A-28D6C0BA5BAC}" dt="2022-10-14T21:47:59.879" v="319" actId="47"/>
        <pc:sldMkLst>
          <pc:docMk/>
          <pc:sldMk cId="4111669717" sldId="352"/>
        </pc:sldMkLst>
      </pc:sldChg>
      <pc:sldChg chg="add del">
        <pc:chgData name="Vinícius De Luca" userId="700a93d486c2345f" providerId="LiveId" clId="{DF9223A0-A45C-4B05-807A-28D6C0BA5BAC}" dt="2022-10-14T21:30:33.012" v="155" actId="47"/>
        <pc:sldMkLst>
          <pc:docMk/>
          <pc:sldMk cId="3942698679" sldId="353"/>
        </pc:sldMkLst>
      </pc:sldChg>
      <pc:sldChg chg="add del">
        <pc:chgData name="Vinícius De Luca" userId="700a93d486c2345f" providerId="LiveId" clId="{DF9223A0-A45C-4B05-807A-28D6C0BA5BAC}" dt="2022-10-14T21:30:33.012" v="155" actId="47"/>
        <pc:sldMkLst>
          <pc:docMk/>
          <pc:sldMk cId="473912970" sldId="354"/>
        </pc:sldMkLst>
      </pc:sldChg>
      <pc:sldChg chg="add del ord">
        <pc:chgData name="Vinícius De Luca" userId="700a93d486c2345f" providerId="LiveId" clId="{DF9223A0-A45C-4B05-807A-28D6C0BA5BAC}" dt="2022-10-14T21:30:33.012" v="155" actId="47"/>
        <pc:sldMkLst>
          <pc:docMk/>
          <pc:sldMk cId="602047232" sldId="355"/>
        </pc:sldMkLst>
      </pc:sldChg>
      <pc:sldChg chg="add del">
        <pc:chgData name="Vinícius De Luca" userId="700a93d486c2345f" providerId="LiveId" clId="{DF9223A0-A45C-4B05-807A-28D6C0BA5BAC}" dt="2022-10-14T21:30:33.012" v="155" actId="47"/>
        <pc:sldMkLst>
          <pc:docMk/>
          <pc:sldMk cId="3458317765" sldId="356"/>
        </pc:sldMkLst>
      </pc:sldChg>
      <pc:sldChg chg="add del">
        <pc:chgData name="Vinícius De Luca" userId="700a93d486c2345f" providerId="LiveId" clId="{DF9223A0-A45C-4B05-807A-28D6C0BA5BAC}" dt="2022-10-14T21:44:43.470" v="285" actId="47"/>
        <pc:sldMkLst>
          <pc:docMk/>
          <pc:sldMk cId="2939105279" sldId="357"/>
        </pc:sldMkLst>
      </pc:sldChg>
      <pc:sldChg chg="add del">
        <pc:chgData name="Vinícius De Luca" userId="700a93d486c2345f" providerId="LiveId" clId="{DF9223A0-A45C-4B05-807A-28D6C0BA5BAC}" dt="2022-10-14T21:47:59.879" v="319" actId="47"/>
        <pc:sldMkLst>
          <pc:docMk/>
          <pc:sldMk cId="1095639856" sldId="358"/>
        </pc:sldMkLst>
      </pc:sldChg>
      <pc:sldChg chg="add del">
        <pc:chgData name="Vinícius De Luca" userId="700a93d486c2345f" providerId="LiveId" clId="{DF9223A0-A45C-4B05-807A-28D6C0BA5BAC}" dt="2022-10-14T21:47:59.879" v="319" actId="47"/>
        <pc:sldMkLst>
          <pc:docMk/>
          <pc:sldMk cId="3453324429" sldId="359"/>
        </pc:sldMkLst>
      </pc:sldChg>
      <pc:sldChg chg="add del">
        <pc:chgData name="Vinícius De Luca" userId="700a93d486c2345f" providerId="LiveId" clId="{DF9223A0-A45C-4B05-807A-28D6C0BA5BAC}" dt="2022-10-14T21:31:07.538" v="157" actId="47"/>
        <pc:sldMkLst>
          <pc:docMk/>
          <pc:sldMk cId="283797895" sldId="360"/>
        </pc:sldMkLst>
      </pc:sldChg>
      <pc:sldChg chg="add del">
        <pc:chgData name="Vinícius De Luca" userId="700a93d486c2345f" providerId="LiveId" clId="{DF9223A0-A45C-4B05-807A-28D6C0BA5BAC}" dt="2022-10-14T21:30:38.809" v="156" actId="47"/>
        <pc:sldMkLst>
          <pc:docMk/>
          <pc:sldMk cId="2285739488" sldId="361"/>
        </pc:sldMkLst>
      </pc:sldChg>
      <pc:sldChg chg="addSp modSp add mod ord modClrScheme chgLayout">
        <pc:chgData name="Vinícius De Luca" userId="700a93d486c2345f" providerId="LiveId" clId="{DF9223A0-A45C-4B05-807A-28D6C0BA5BAC}" dt="2022-10-14T21:28:19.388" v="51"/>
        <pc:sldMkLst>
          <pc:docMk/>
          <pc:sldMk cId="3927529008" sldId="362"/>
        </pc:sldMkLst>
        <pc:spChg chg="mod">
          <ac:chgData name="Vinícius De Luca" userId="700a93d486c2345f" providerId="LiveId" clId="{DF9223A0-A45C-4B05-807A-28D6C0BA5BAC}" dt="2022-10-14T21:28:04.740" v="48" actId="1076"/>
          <ac:spMkLst>
            <pc:docMk/>
            <pc:sldMk cId="3927529008" sldId="362"/>
            <ac:spMk id="2" creationId="{331CCBED-03F9-BA27-7AAE-FED2EAF5A40F}"/>
          </ac:spMkLst>
        </pc:spChg>
        <pc:spChg chg="mod">
          <ac:chgData name="Vinícius De Luca" userId="700a93d486c2345f" providerId="LiveId" clId="{DF9223A0-A45C-4B05-807A-28D6C0BA5BAC}" dt="2022-10-14T21:27:48.144" v="46"/>
          <ac:spMkLst>
            <pc:docMk/>
            <pc:sldMk cId="3927529008" sldId="362"/>
            <ac:spMk id="4" creationId="{B574AFB8-6E7E-9357-4F06-C538F0E3A41A}"/>
          </ac:spMkLst>
        </pc:spChg>
        <pc:spChg chg="add mod">
          <ac:chgData name="Vinícius De Luca" userId="700a93d486c2345f" providerId="LiveId" clId="{DF9223A0-A45C-4B05-807A-28D6C0BA5BAC}" dt="2022-10-14T21:27:48.144" v="46"/>
          <ac:spMkLst>
            <pc:docMk/>
            <pc:sldMk cId="3927529008" sldId="362"/>
            <ac:spMk id="6" creationId="{B56A1984-D015-DA02-2E83-793AC79E5F5E}"/>
          </ac:spMkLst>
        </pc:spChg>
        <pc:spChg chg="add mod">
          <ac:chgData name="Vinícius De Luca" userId="700a93d486c2345f" providerId="LiveId" clId="{DF9223A0-A45C-4B05-807A-28D6C0BA5BAC}" dt="2022-10-14T21:27:54.938" v="47"/>
          <ac:spMkLst>
            <pc:docMk/>
            <pc:sldMk cId="3927529008" sldId="362"/>
            <ac:spMk id="7" creationId="{6ABB6257-6ADC-6D25-D474-94C30486B218}"/>
          </ac:spMkLst>
        </pc:spChg>
        <pc:spChg chg="mod ord">
          <ac:chgData name="Vinícius De Luca" userId="700a93d486c2345f" providerId="LiveId" clId="{DF9223A0-A45C-4B05-807A-28D6C0BA5BAC}" dt="2022-10-14T21:28:13.236" v="49" actId="1076"/>
          <ac:spMkLst>
            <pc:docMk/>
            <pc:sldMk cId="3927529008" sldId="362"/>
            <ac:spMk id="172" creationId="{00000000-0000-0000-0000-000000000000}"/>
          </ac:spMkLst>
        </pc:spChg>
        <pc:grpChg chg="add mod">
          <ac:chgData name="Vinícius De Luca" userId="700a93d486c2345f" providerId="LiveId" clId="{DF9223A0-A45C-4B05-807A-28D6C0BA5BAC}" dt="2022-10-14T21:27:48.144" v="46"/>
          <ac:grpSpMkLst>
            <pc:docMk/>
            <pc:sldMk cId="3927529008" sldId="362"/>
            <ac:grpSpMk id="3" creationId="{43DAEF75-3036-9B4D-4AD9-1739E1ED3DF7}"/>
          </ac:grpSpMkLst>
        </pc:grpChg>
        <pc:picChg chg="mod">
          <ac:chgData name="Vinícius De Luca" userId="700a93d486c2345f" providerId="LiveId" clId="{DF9223A0-A45C-4B05-807A-28D6C0BA5BAC}" dt="2022-10-14T21:27:48.144" v="46"/>
          <ac:picMkLst>
            <pc:docMk/>
            <pc:sldMk cId="3927529008" sldId="362"/>
            <ac:picMk id="5" creationId="{CCCC3401-941C-6A15-5EF9-5B634595BC26}"/>
          </ac:picMkLst>
        </pc:picChg>
      </pc:sldChg>
      <pc:sldChg chg="modSp add mod">
        <pc:chgData name="Vinícius De Luca" userId="700a93d486c2345f" providerId="LiveId" clId="{DF9223A0-A45C-4B05-807A-28D6C0BA5BAC}" dt="2022-10-14T21:30:18.360" v="154" actId="20577"/>
        <pc:sldMkLst>
          <pc:docMk/>
          <pc:sldMk cId="2354994234" sldId="363"/>
        </pc:sldMkLst>
        <pc:spChg chg="mod">
          <ac:chgData name="Vinícius De Luca" userId="700a93d486c2345f" providerId="LiveId" clId="{DF9223A0-A45C-4B05-807A-28D6C0BA5BAC}" dt="2022-10-14T21:30:18.360" v="154" actId="20577"/>
          <ac:spMkLst>
            <pc:docMk/>
            <pc:sldMk cId="2354994234" sldId="363"/>
            <ac:spMk id="7" creationId="{00000000-0000-0000-0000-000000000000}"/>
          </ac:spMkLst>
        </pc:spChg>
      </pc:sldChg>
      <pc:sldChg chg="modSp add mod ord setBg">
        <pc:chgData name="Vinícius De Luca" userId="700a93d486c2345f" providerId="LiveId" clId="{DF9223A0-A45C-4B05-807A-28D6C0BA5BAC}" dt="2022-10-14T21:31:47.241" v="163" actId="114"/>
        <pc:sldMkLst>
          <pc:docMk/>
          <pc:sldMk cId="0" sldId="364"/>
        </pc:sldMkLst>
        <pc:spChg chg="mod">
          <ac:chgData name="Vinícius De Luca" userId="700a93d486c2345f" providerId="LiveId" clId="{DF9223A0-A45C-4B05-807A-28D6C0BA5BAC}" dt="2022-10-14T21:31:47.241" v="163" actId="114"/>
          <ac:spMkLst>
            <pc:docMk/>
            <pc:sldMk cId="0" sldId="364"/>
            <ac:spMk id="170" creationId="{00000000-0000-0000-0000-000000000000}"/>
          </ac:spMkLst>
        </pc:spChg>
      </pc:sldChg>
      <pc:sldChg chg="addSp modSp add mod">
        <pc:chgData name="Vinícius De Luca" userId="700a93d486c2345f" providerId="LiveId" clId="{DF9223A0-A45C-4B05-807A-28D6C0BA5BAC}" dt="2022-10-14T21:34:01.641" v="182" actId="1076"/>
        <pc:sldMkLst>
          <pc:docMk/>
          <pc:sldMk cId="0" sldId="365"/>
        </pc:sldMkLst>
        <pc:spChg chg="add mod">
          <ac:chgData name="Vinícius De Luca" userId="700a93d486c2345f" providerId="LiveId" clId="{DF9223A0-A45C-4B05-807A-28D6C0BA5BAC}" dt="2022-10-14T21:33:33.489" v="176"/>
          <ac:spMkLst>
            <pc:docMk/>
            <pc:sldMk cId="0" sldId="365"/>
            <ac:spMk id="2" creationId="{A06C24F7-43D8-AE16-59B8-AA46DC564208}"/>
          </ac:spMkLst>
        </pc:spChg>
        <pc:spChg chg="mod">
          <ac:chgData name="Vinícius De Luca" userId="700a93d486c2345f" providerId="LiveId" clId="{DF9223A0-A45C-4B05-807A-28D6C0BA5BAC}" dt="2022-10-14T21:33:33.489" v="176"/>
          <ac:spMkLst>
            <pc:docMk/>
            <pc:sldMk cId="0" sldId="365"/>
            <ac:spMk id="4" creationId="{58D27A91-A618-F927-A0D9-F2C64B6341FE}"/>
          </ac:spMkLst>
        </pc:spChg>
        <pc:spChg chg="add mod">
          <ac:chgData name="Vinícius De Luca" userId="700a93d486c2345f" providerId="LiveId" clId="{DF9223A0-A45C-4B05-807A-28D6C0BA5BAC}" dt="2022-10-14T21:33:33.489" v="176"/>
          <ac:spMkLst>
            <pc:docMk/>
            <pc:sldMk cId="0" sldId="365"/>
            <ac:spMk id="6" creationId="{782B0AC7-3662-37E4-C552-B7B5952E0E28}"/>
          </ac:spMkLst>
        </pc:spChg>
        <pc:grpChg chg="add mod">
          <ac:chgData name="Vinícius De Luca" userId="700a93d486c2345f" providerId="LiveId" clId="{DF9223A0-A45C-4B05-807A-28D6C0BA5BAC}" dt="2022-10-14T21:33:33.489" v="176"/>
          <ac:grpSpMkLst>
            <pc:docMk/>
            <pc:sldMk cId="0" sldId="365"/>
            <ac:grpSpMk id="3" creationId="{5153756E-E668-98C1-FEE9-B83F22609893}"/>
          </ac:grpSpMkLst>
        </pc:grpChg>
        <pc:picChg chg="mod">
          <ac:chgData name="Vinícius De Luca" userId="700a93d486c2345f" providerId="LiveId" clId="{DF9223A0-A45C-4B05-807A-28D6C0BA5BAC}" dt="2022-10-14T21:33:33.489" v="176"/>
          <ac:picMkLst>
            <pc:docMk/>
            <pc:sldMk cId="0" sldId="365"/>
            <ac:picMk id="5" creationId="{1472C0F9-894D-B9AE-7416-5BE5D386A64E}"/>
          </ac:picMkLst>
        </pc:picChg>
        <pc:picChg chg="mod">
          <ac:chgData name="Vinícius De Luca" userId="700a93d486c2345f" providerId="LiveId" clId="{DF9223A0-A45C-4B05-807A-28D6C0BA5BAC}" dt="2022-10-14T21:33:57.690" v="181" actId="1076"/>
          <ac:picMkLst>
            <pc:docMk/>
            <pc:sldMk cId="0" sldId="365"/>
            <ac:picMk id="178" creationId="{00000000-0000-0000-0000-000000000000}"/>
          </ac:picMkLst>
        </pc:picChg>
        <pc:picChg chg="mod">
          <ac:chgData name="Vinícius De Luca" userId="700a93d486c2345f" providerId="LiveId" clId="{DF9223A0-A45C-4B05-807A-28D6C0BA5BAC}" dt="2022-10-14T21:34:01.641" v="182" actId="1076"/>
          <ac:picMkLst>
            <pc:docMk/>
            <pc:sldMk cId="0" sldId="365"/>
            <ac:picMk id="179" creationId="{00000000-0000-0000-0000-000000000000}"/>
          </ac:picMkLst>
        </pc:picChg>
      </pc:sldChg>
      <pc:sldChg chg="addSp modSp add mod">
        <pc:chgData name="Vinícius De Luca" userId="700a93d486c2345f" providerId="LiveId" clId="{DF9223A0-A45C-4B05-807A-28D6C0BA5BAC}" dt="2022-10-14T21:33:48.587" v="180" actId="1076"/>
        <pc:sldMkLst>
          <pc:docMk/>
          <pc:sldMk cId="0" sldId="366"/>
        </pc:sldMkLst>
        <pc:spChg chg="add mod">
          <ac:chgData name="Vinícius De Luca" userId="700a93d486c2345f" providerId="LiveId" clId="{DF9223A0-A45C-4B05-807A-28D6C0BA5BAC}" dt="2022-10-14T21:33:35.557" v="177"/>
          <ac:spMkLst>
            <pc:docMk/>
            <pc:sldMk cId="0" sldId="366"/>
            <ac:spMk id="2" creationId="{6D92331D-3D7B-9670-D8D2-ACB6D965DAEB}"/>
          </ac:spMkLst>
        </pc:spChg>
        <pc:spChg chg="mod">
          <ac:chgData name="Vinícius De Luca" userId="700a93d486c2345f" providerId="LiveId" clId="{DF9223A0-A45C-4B05-807A-28D6C0BA5BAC}" dt="2022-10-14T21:33:35.557" v="177"/>
          <ac:spMkLst>
            <pc:docMk/>
            <pc:sldMk cId="0" sldId="366"/>
            <ac:spMk id="4" creationId="{B25BAFA1-3DB5-BFDD-DECB-DCA7F9B86DF8}"/>
          </ac:spMkLst>
        </pc:spChg>
        <pc:spChg chg="add mod">
          <ac:chgData name="Vinícius De Luca" userId="700a93d486c2345f" providerId="LiveId" clId="{DF9223A0-A45C-4B05-807A-28D6C0BA5BAC}" dt="2022-10-14T21:33:35.557" v="177"/>
          <ac:spMkLst>
            <pc:docMk/>
            <pc:sldMk cId="0" sldId="366"/>
            <ac:spMk id="6" creationId="{F053E43E-91F7-CE38-3ABD-DA591A0C5B27}"/>
          </ac:spMkLst>
        </pc:spChg>
        <pc:grpChg chg="add mod">
          <ac:chgData name="Vinícius De Luca" userId="700a93d486c2345f" providerId="LiveId" clId="{DF9223A0-A45C-4B05-807A-28D6C0BA5BAC}" dt="2022-10-14T21:33:35.557" v="177"/>
          <ac:grpSpMkLst>
            <pc:docMk/>
            <pc:sldMk cId="0" sldId="366"/>
            <ac:grpSpMk id="3" creationId="{4D7C137C-0CC6-92BF-682E-BF31991A171A}"/>
          </ac:grpSpMkLst>
        </pc:grpChg>
        <pc:picChg chg="mod">
          <ac:chgData name="Vinícius De Luca" userId="700a93d486c2345f" providerId="LiveId" clId="{DF9223A0-A45C-4B05-807A-28D6C0BA5BAC}" dt="2022-10-14T21:33:35.557" v="177"/>
          <ac:picMkLst>
            <pc:docMk/>
            <pc:sldMk cId="0" sldId="366"/>
            <ac:picMk id="5" creationId="{C2F09A2D-51DF-012F-9EB4-8EE51D567705}"/>
          </ac:picMkLst>
        </pc:picChg>
        <pc:picChg chg="mod">
          <ac:chgData name="Vinícius De Luca" userId="700a93d486c2345f" providerId="LiveId" clId="{DF9223A0-A45C-4B05-807A-28D6C0BA5BAC}" dt="2022-10-14T21:33:42.871" v="179" actId="1076"/>
          <ac:picMkLst>
            <pc:docMk/>
            <pc:sldMk cId="0" sldId="366"/>
            <ac:picMk id="181" creationId="{00000000-0000-0000-0000-000000000000}"/>
          </ac:picMkLst>
        </pc:picChg>
        <pc:picChg chg="mod">
          <ac:chgData name="Vinícius De Luca" userId="700a93d486c2345f" providerId="LiveId" clId="{DF9223A0-A45C-4B05-807A-28D6C0BA5BAC}" dt="2022-10-14T21:33:48.587" v="180" actId="1076"/>
          <ac:picMkLst>
            <pc:docMk/>
            <pc:sldMk cId="0" sldId="366"/>
            <ac:picMk id="182" creationId="{00000000-0000-0000-0000-000000000000}"/>
          </ac:picMkLst>
        </pc:picChg>
      </pc:sldChg>
      <pc:sldChg chg="addSp delSp modSp add mod">
        <pc:chgData name="Vinícius De Luca" userId="700a93d486c2345f" providerId="LiveId" clId="{DF9223A0-A45C-4B05-807A-28D6C0BA5BAC}" dt="2022-10-14T21:35:22.980" v="195"/>
        <pc:sldMkLst>
          <pc:docMk/>
          <pc:sldMk cId="0" sldId="367"/>
        </pc:sldMkLst>
        <pc:spChg chg="add mod">
          <ac:chgData name="Vinícius De Luca" userId="700a93d486c2345f" providerId="LiveId" clId="{DF9223A0-A45C-4B05-807A-28D6C0BA5BAC}" dt="2022-10-14T21:35:22.980" v="195"/>
          <ac:spMkLst>
            <pc:docMk/>
            <pc:sldMk cId="0" sldId="367"/>
            <ac:spMk id="2" creationId="{D7ADABDC-0A9F-55C9-A761-B6D0208BBD06}"/>
          </ac:spMkLst>
        </pc:spChg>
        <pc:spChg chg="mod">
          <ac:chgData name="Vinícius De Luca" userId="700a93d486c2345f" providerId="LiveId" clId="{DF9223A0-A45C-4B05-807A-28D6C0BA5BAC}" dt="2022-10-14T21:35:22.980" v="195"/>
          <ac:spMkLst>
            <pc:docMk/>
            <pc:sldMk cId="0" sldId="367"/>
            <ac:spMk id="4" creationId="{27D9D558-BCC8-EB87-5B3B-097AED875D57}"/>
          </ac:spMkLst>
        </pc:spChg>
        <pc:spChg chg="add mod">
          <ac:chgData name="Vinícius De Luca" userId="700a93d486c2345f" providerId="LiveId" clId="{DF9223A0-A45C-4B05-807A-28D6C0BA5BAC}" dt="2022-10-14T21:35:22.980" v="195"/>
          <ac:spMkLst>
            <pc:docMk/>
            <pc:sldMk cId="0" sldId="367"/>
            <ac:spMk id="6" creationId="{1F48E9C0-71F3-0BAF-FE0D-11F8DCE2B745}"/>
          </ac:spMkLst>
        </pc:spChg>
        <pc:spChg chg="mod">
          <ac:chgData name="Vinícius De Luca" userId="700a93d486c2345f" providerId="LiveId" clId="{DF9223A0-A45C-4B05-807A-28D6C0BA5BAC}" dt="2022-10-14T21:34:43.696" v="188" actId="255"/>
          <ac:spMkLst>
            <pc:docMk/>
            <pc:sldMk cId="0" sldId="367"/>
            <ac:spMk id="190" creationId="{00000000-0000-0000-0000-000000000000}"/>
          </ac:spMkLst>
        </pc:spChg>
        <pc:spChg chg="del">
          <ac:chgData name="Vinícius De Luca" userId="700a93d486c2345f" providerId="LiveId" clId="{DF9223A0-A45C-4B05-807A-28D6C0BA5BAC}" dt="2022-10-14T21:34:47.841" v="189" actId="478"/>
          <ac:spMkLst>
            <pc:docMk/>
            <pc:sldMk cId="0" sldId="367"/>
            <ac:spMk id="191" creationId="{00000000-0000-0000-0000-000000000000}"/>
          </ac:spMkLst>
        </pc:spChg>
        <pc:grpChg chg="add mod">
          <ac:chgData name="Vinícius De Luca" userId="700a93d486c2345f" providerId="LiveId" clId="{DF9223A0-A45C-4B05-807A-28D6C0BA5BAC}" dt="2022-10-14T21:35:22.980" v="195"/>
          <ac:grpSpMkLst>
            <pc:docMk/>
            <pc:sldMk cId="0" sldId="367"/>
            <ac:grpSpMk id="3" creationId="{29DB4CCB-A869-C536-AF03-636519B7D3FD}"/>
          </ac:grpSpMkLst>
        </pc:grpChg>
        <pc:picChg chg="mod">
          <ac:chgData name="Vinícius De Luca" userId="700a93d486c2345f" providerId="LiveId" clId="{DF9223A0-A45C-4B05-807A-28D6C0BA5BAC}" dt="2022-10-14T21:35:22.980" v="195"/>
          <ac:picMkLst>
            <pc:docMk/>
            <pc:sldMk cId="0" sldId="367"/>
            <ac:picMk id="5" creationId="{8961E0C6-2FF6-BCA2-8F3F-9616CA31165B}"/>
          </ac:picMkLst>
        </pc:picChg>
      </pc:sldChg>
      <pc:sldChg chg="addSp modSp add mod modAnim">
        <pc:chgData name="Vinícius De Luca" userId="700a93d486c2345f" providerId="LiveId" clId="{DF9223A0-A45C-4B05-807A-28D6C0BA5BAC}" dt="2022-10-14T21:59:49.415" v="468"/>
        <pc:sldMkLst>
          <pc:docMk/>
          <pc:sldMk cId="0" sldId="368"/>
        </pc:sldMkLst>
        <pc:spChg chg="add mod">
          <ac:chgData name="Vinícius De Luca" userId="700a93d486c2345f" providerId="LiveId" clId="{DF9223A0-A45C-4B05-807A-28D6C0BA5BAC}" dt="2022-10-14T21:35:26.326" v="196"/>
          <ac:spMkLst>
            <pc:docMk/>
            <pc:sldMk cId="0" sldId="368"/>
            <ac:spMk id="2" creationId="{89515B27-BA3B-F5C6-E248-48931342EF33}"/>
          </ac:spMkLst>
        </pc:spChg>
        <pc:spChg chg="mod">
          <ac:chgData name="Vinícius De Luca" userId="700a93d486c2345f" providerId="LiveId" clId="{DF9223A0-A45C-4B05-807A-28D6C0BA5BAC}" dt="2022-10-14T21:35:26.326" v="196"/>
          <ac:spMkLst>
            <pc:docMk/>
            <pc:sldMk cId="0" sldId="368"/>
            <ac:spMk id="4" creationId="{9255E125-FBE2-EF28-FB8E-08A573E72CEE}"/>
          </ac:spMkLst>
        </pc:spChg>
        <pc:spChg chg="add mod">
          <ac:chgData name="Vinícius De Luca" userId="700a93d486c2345f" providerId="LiveId" clId="{DF9223A0-A45C-4B05-807A-28D6C0BA5BAC}" dt="2022-10-14T21:35:26.326" v="196"/>
          <ac:spMkLst>
            <pc:docMk/>
            <pc:sldMk cId="0" sldId="368"/>
            <ac:spMk id="6" creationId="{1C5B73B2-3D43-B226-B296-6B690CDCB1E4}"/>
          </ac:spMkLst>
        </pc:spChg>
        <pc:spChg chg="mod">
          <ac:chgData name="Vinícius De Luca" userId="700a93d486c2345f" providerId="LiveId" clId="{DF9223A0-A45C-4B05-807A-28D6C0BA5BAC}" dt="2022-10-14T21:35:02.227" v="192" actId="14100"/>
          <ac:spMkLst>
            <pc:docMk/>
            <pc:sldMk cId="0" sldId="368"/>
            <ac:spMk id="202" creationId="{00000000-0000-0000-0000-000000000000}"/>
          </ac:spMkLst>
        </pc:spChg>
        <pc:spChg chg="mod">
          <ac:chgData name="Vinícius De Luca" userId="700a93d486c2345f" providerId="LiveId" clId="{DF9223A0-A45C-4B05-807A-28D6C0BA5BAC}" dt="2022-10-14T21:35:10.160" v="193" actId="255"/>
          <ac:spMkLst>
            <pc:docMk/>
            <pc:sldMk cId="0" sldId="368"/>
            <ac:spMk id="203" creationId="{00000000-0000-0000-0000-000000000000}"/>
          </ac:spMkLst>
        </pc:spChg>
        <pc:grpChg chg="add mod">
          <ac:chgData name="Vinícius De Luca" userId="700a93d486c2345f" providerId="LiveId" clId="{DF9223A0-A45C-4B05-807A-28D6C0BA5BAC}" dt="2022-10-14T21:35:26.326" v="196"/>
          <ac:grpSpMkLst>
            <pc:docMk/>
            <pc:sldMk cId="0" sldId="368"/>
            <ac:grpSpMk id="3" creationId="{AB573DE5-6611-245B-A012-F8E7B2590C21}"/>
          </ac:grpSpMkLst>
        </pc:grpChg>
        <pc:picChg chg="mod">
          <ac:chgData name="Vinícius De Luca" userId="700a93d486c2345f" providerId="LiveId" clId="{DF9223A0-A45C-4B05-807A-28D6C0BA5BAC}" dt="2022-10-14T21:35:26.326" v="196"/>
          <ac:picMkLst>
            <pc:docMk/>
            <pc:sldMk cId="0" sldId="368"/>
            <ac:picMk id="5" creationId="{8BCC31A8-4430-5A31-D998-045E1D8EA97E}"/>
          </ac:picMkLst>
        </pc:picChg>
        <pc:picChg chg="mod">
          <ac:chgData name="Vinícius De Luca" userId="700a93d486c2345f" providerId="LiveId" clId="{DF9223A0-A45C-4B05-807A-28D6C0BA5BAC}" dt="2022-10-14T21:35:16.568" v="194" actId="1076"/>
          <ac:picMkLst>
            <pc:docMk/>
            <pc:sldMk cId="0" sldId="368"/>
            <ac:picMk id="204" creationId="{00000000-0000-0000-0000-000000000000}"/>
          </ac:picMkLst>
        </pc:picChg>
      </pc:sldChg>
      <pc:sldChg chg="addSp delSp modSp add mod">
        <pc:chgData name="Vinícius De Luca" userId="700a93d486c2345f" providerId="LiveId" clId="{DF9223A0-A45C-4B05-807A-28D6C0BA5BAC}" dt="2022-10-14T21:38:45.317" v="233" actId="1076"/>
        <pc:sldMkLst>
          <pc:docMk/>
          <pc:sldMk cId="0" sldId="369"/>
        </pc:sldMkLst>
        <pc:spChg chg="add mod">
          <ac:chgData name="Vinícius De Luca" userId="700a93d486c2345f" providerId="LiveId" clId="{DF9223A0-A45C-4B05-807A-28D6C0BA5BAC}" dt="2022-10-14T21:38:37.515" v="232"/>
          <ac:spMkLst>
            <pc:docMk/>
            <pc:sldMk cId="0" sldId="369"/>
            <ac:spMk id="2" creationId="{61D965A1-15D1-198B-90F8-E73E52BB6B50}"/>
          </ac:spMkLst>
        </pc:spChg>
        <pc:spChg chg="mod">
          <ac:chgData name="Vinícius De Luca" userId="700a93d486c2345f" providerId="LiveId" clId="{DF9223A0-A45C-4B05-807A-28D6C0BA5BAC}" dt="2022-10-14T21:38:37.515" v="232"/>
          <ac:spMkLst>
            <pc:docMk/>
            <pc:sldMk cId="0" sldId="369"/>
            <ac:spMk id="4" creationId="{2F260D2C-9E26-C5C0-2BFE-1B35F261C17E}"/>
          </ac:spMkLst>
        </pc:spChg>
        <pc:spChg chg="add mod">
          <ac:chgData name="Vinícius De Luca" userId="700a93d486c2345f" providerId="LiveId" clId="{DF9223A0-A45C-4B05-807A-28D6C0BA5BAC}" dt="2022-10-14T21:38:37.515" v="232"/>
          <ac:spMkLst>
            <pc:docMk/>
            <pc:sldMk cId="0" sldId="369"/>
            <ac:spMk id="6" creationId="{8785A6A4-17AB-0DBD-66F6-44B8AF230A7D}"/>
          </ac:spMkLst>
        </pc:spChg>
        <pc:spChg chg="mod">
          <ac:chgData name="Vinícius De Luca" userId="700a93d486c2345f" providerId="LiveId" clId="{DF9223A0-A45C-4B05-807A-28D6C0BA5BAC}" dt="2022-10-14T21:36:15.130" v="202" actId="1076"/>
          <ac:spMkLst>
            <pc:docMk/>
            <pc:sldMk cId="0" sldId="369"/>
            <ac:spMk id="206" creationId="{00000000-0000-0000-0000-000000000000}"/>
          </ac:spMkLst>
        </pc:spChg>
        <pc:spChg chg="del">
          <ac:chgData name="Vinícius De Luca" userId="700a93d486c2345f" providerId="LiveId" clId="{DF9223A0-A45C-4B05-807A-28D6C0BA5BAC}" dt="2022-10-14T21:36:21.211" v="203" actId="478"/>
          <ac:spMkLst>
            <pc:docMk/>
            <pc:sldMk cId="0" sldId="369"/>
            <ac:spMk id="207" creationId="{00000000-0000-0000-0000-000000000000}"/>
          </ac:spMkLst>
        </pc:spChg>
        <pc:grpChg chg="add mod">
          <ac:chgData name="Vinícius De Luca" userId="700a93d486c2345f" providerId="LiveId" clId="{DF9223A0-A45C-4B05-807A-28D6C0BA5BAC}" dt="2022-10-14T21:38:37.515" v="232"/>
          <ac:grpSpMkLst>
            <pc:docMk/>
            <pc:sldMk cId="0" sldId="369"/>
            <ac:grpSpMk id="3" creationId="{351C705D-CF38-F5E2-CC92-A5C4308A69B8}"/>
          </ac:grpSpMkLst>
        </pc:grpChg>
        <pc:picChg chg="mod">
          <ac:chgData name="Vinícius De Luca" userId="700a93d486c2345f" providerId="LiveId" clId="{DF9223A0-A45C-4B05-807A-28D6C0BA5BAC}" dt="2022-10-14T21:38:37.515" v="232"/>
          <ac:picMkLst>
            <pc:docMk/>
            <pc:sldMk cId="0" sldId="369"/>
            <ac:picMk id="5" creationId="{73AF26C6-E7B1-E069-CA1A-F43CBC4BD012}"/>
          </ac:picMkLst>
        </pc:picChg>
        <pc:picChg chg="mod">
          <ac:chgData name="Vinícius De Luca" userId="700a93d486c2345f" providerId="LiveId" clId="{DF9223A0-A45C-4B05-807A-28D6C0BA5BAC}" dt="2022-10-14T21:38:45.317" v="233" actId="1076"/>
          <ac:picMkLst>
            <pc:docMk/>
            <pc:sldMk cId="0" sldId="369"/>
            <ac:picMk id="208" creationId="{00000000-0000-0000-0000-000000000000}"/>
          </ac:picMkLst>
        </pc:picChg>
      </pc:sldChg>
      <pc:sldChg chg="addSp modSp add mod">
        <pc:chgData name="Vinícius De Luca" userId="700a93d486c2345f" providerId="LiveId" clId="{DF9223A0-A45C-4B05-807A-28D6C0BA5BAC}" dt="2022-10-14T22:00:12.112" v="473" actId="1076"/>
        <pc:sldMkLst>
          <pc:docMk/>
          <pc:sldMk cId="0" sldId="370"/>
        </pc:sldMkLst>
        <pc:spChg chg="add mod">
          <ac:chgData name="Vinícius De Luca" userId="700a93d486c2345f" providerId="LiveId" clId="{DF9223A0-A45C-4B05-807A-28D6C0BA5BAC}" dt="2022-10-14T21:38:33.449" v="231"/>
          <ac:spMkLst>
            <pc:docMk/>
            <pc:sldMk cId="0" sldId="370"/>
            <ac:spMk id="2" creationId="{8556D7F3-9358-6154-4616-FA89293F0EFF}"/>
          </ac:spMkLst>
        </pc:spChg>
        <pc:spChg chg="mod">
          <ac:chgData name="Vinícius De Luca" userId="700a93d486c2345f" providerId="LiveId" clId="{DF9223A0-A45C-4B05-807A-28D6C0BA5BAC}" dt="2022-10-14T21:38:33.449" v="231"/>
          <ac:spMkLst>
            <pc:docMk/>
            <pc:sldMk cId="0" sldId="370"/>
            <ac:spMk id="4" creationId="{B161BFA1-5669-C756-A03A-06DDF030D6FC}"/>
          </ac:spMkLst>
        </pc:spChg>
        <pc:spChg chg="add mod">
          <ac:chgData name="Vinícius De Luca" userId="700a93d486c2345f" providerId="LiveId" clId="{DF9223A0-A45C-4B05-807A-28D6C0BA5BAC}" dt="2022-10-14T21:38:33.449" v="231"/>
          <ac:spMkLst>
            <pc:docMk/>
            <pc:sldMk cId="0" sldId="370"/>
            <ac:spMk id="6" creationId="{37F32E9E-136C-8C43-928C-C872B29B4C68}"/>
          </ac:spMkLst>
        </pc:spChg>
        <pc:spChg chg="mod">
          <ac:chgData name="Vinícius De Luca" userId="700a93d486c2345f" providerId="LiveId" clId="{DF9223A0-A45C-4B05-807A-28D6C0BA5BAC}" dt="2022-10-14T21:36:40.935" v="207" actId="1076"/>
          <ac:spMkLst>
            <pc:docMk/>
            <pc:sldMk cId="0" sldId="370"/>
            <ac:spMk id="210" creationId="{00000000-0000-0000-0000-000000000000}"/>
          </ac:spMkLst>
        </pc:spChg>
        <pc:spChg chg="mod">
          <ac:chgData name="Vinícius De Luca" userId="700a93d486c2345f" providerId="LiveId" clId="{DF9223A0-A45C-4B05-807A-28D6C0BA5BAC}" dt="2022-10-14T22:00:07.523" v="472" actId="1076"/>
          <ac:spMkLst>
            <pc:docMk/>
            <pc:sldMk cId="0" sldId="370"/>
            <ac:spMk id="211" creationId="{00000000-0000-0000-0000-000000000000}"/>
          </ac:spMkLst>
        </pc:spChg>
        <pc:grpChg chg="add mod">
          <ac:chgData name="Vinícius De Luca" userId="700a93d486c2345f" providerId="LiveId" clId="{DF9223A0-A45C-4B05-807A-28D6C0BA5BAC}" dt="2022-10-14T21:38:33.449" v="231"/>
          <ac:grpSpMkLst>
            <pc:docMk/>
            <pc:sldMk cId="0" sldId="370"/>
            <ac:grpSpMk id="3" creationId="{38B5800E-8AAD-749E-270B-9FF163F7C0D2}"/>
          </ac:grpSpMkLst>
        </pc:grpChg>
        <pc:picChg chg="mod">
          <ac:chgData name="Vinícius De Luca" userId="700a93d486c2345f" providerId="LiveId" clId="{DF9223A0-A45C-4B05-807A-28D6C0BA5BAC}" dt="2022-10-14T21:38:33.449" v="231"/>
          <ac:picMkLst>
            <pc:docMk/>
            <pc:sldMk cId="0" sldId="370"/>
            <ac:picMk id="5" creationId="{7F3E3BFB-57EB-2A01-5AF3-637DDB0391BE}"/>
          </ac:picMkLst>
        </pc:picChg>
        <pc:picChg chg="mod">
          <ac:chgData name="Vinícius De Luca" userId="700a93d486c2345f" providerId="LiveId" clId="{DF9223A0-A45C-4B05-807A-28D6C0BA5BAC}" dt="2022-10-14T22:00:12.112" v="473" actId="1076"/>
          <ac:picMkLst>
            <pc:docMk/>
            <pc:sldMk cId="0" sldId="370"/>
            <ac:picMk id="212" creationId="{00000000-0000-0000-0000-000000000000}"/>
          </ac:picMkLst>
        </pc:picChg>
        <pc:picChg chg="mod">
          <ac:chgData name="Vinícius De Luca" userId="700a93d486c2345f" providerId="LiveId" clId="{DF9223A0-A45C-4B05-807A-28D6C0BA5BAC}" dt="2022-10-14T21:59:57.258" v="469" actId="1076"/>
          <ac:picMkLst>
            <pc:docMk/>
            <pc:sldMk cId="0" sldId="370"/>
            <ac:picMk id="213" creationId="{00000000-0000-0000-0000-000000000000}"/>
          </ac:picMkLst>
        </pc:picChg>
      </pc:sldChg>
      <pc:sldChg chg="addSp delSp modSp add mod">
        <pc:chgData name="Vinícius De Luca" userId="700a93d486c2345f" providerId="LiveId" clId="{DF9223A0-A45C-4B05-807A-28D6C0BA5BAC}" dt="2022-10-14T21:38:30.976" v="230"/>
        <pc:sldMkLst>
          <pc:docMk/>
          <pc:sldMk cId="0" sldId="371"/>
        </pc:sldMkLst>
        <pc:spChg chg="add mod">
          <ac:chgData name="Vinícius De Luca" userId="700a93d486c2345f" providerId="LiveId" clId="{DF9223A0-A45C-4B05-807A-28D6C0BA5BAC}" dt="2022-10-14T21:38:30.976" v="230"/>
          <ac:spMkLst>
            <pc:docMk/>
            <pc:sldMk cId="0" sldId="371"/>
            <ac:spMk id="2" creationId="{9FA5DB53-215A-4285-BE78-12A669724F62}"/>
          </ac:spMkLst>
        </pc:spChg>
        <pc:spChg chg="mod">
          <ac:chgData name="Vinícius De Luca" userId="700a93d486c2345f" providerId="LiveId" clId="{DF9223A0-A45C-4B05-807A-28D6C0BA5BAC}" dt="2022-10-14T21:38:30.976" v="230"/>
          <ac:spMkLst>
            <pc:docMk/>
            <pc:sldMk cId="0" sldId="371"/>
            <ac:spMk id="4" creationId="{AD7C94CC-01C6-4053-4EED-97A79A4414E7}"/>
          </ac:spMkLst>
        </pc:spChg>
        <pc:spChg chg="add mod">
          <ac:chgData name="Vinícius De Luca" userId="700a93d486c2345f" providerId="LiveId" clId="{DF9223A0-A45C-4B05-807A-28D6C0BA5BAC}" dt="2022-10-14T21:38:30.976" v="230"/>
          <ac:spMkLst>
            <pc:docMk/>
            <pc:sldMk cId="0" sldId="371"/>
            <ac:spMk id="6" creationId="{3E88397B-4393-42A8-4D0E-D402BB1DF063}"/>
          </ac:spMkLst>
        </pc:spChg>
        <pc:spChg chg="mod">
          <ac:chgData name="Vinícius De Luca" userId="700a93d486c2345f" providerId="LiveId" clId="{DF9223A0-A45C-4B05-807A-28D6C0BA5BAC}" dt="2022-10-14T21:37:30.884" v="218" actId="1076"/>
          <ac:spMkLst>
            <pc:docMk/>
            <pc:sldMk cId="0" sldId="371"/>
            <ac:spMk id="215" creationId="{00000000-0000-0000-0000-000000000000}"/>
          </ac:spMkLst>
        </pc:spChg>
        <pc:spChg chg="del">
          <ac:chgData name="Vinícius De Luca" userId="700a93d486c2345f" providerId="LiveId" clId="{DF9223A0-A45C-4B05-807A-28D6C0BA5BAC}" dt="2022-10-14T21:38:00.117" v="224" actId="478"/>
          <ac:spMkLst>
            <pc:docMk/>
            <pc:sldMk cId="0" sldId="371"/>
            <ac:spMk id="216" creationId="{00000000-0000-0000-0000-000000000000}"/>
          </ac:spMkLst>
        </pc:spChg>
        <pc:grpChg chg="add mod">
          <ac:chgData name="Vinícius De Luca" userId="700a93d486c2345f" providerId="LiveId" clId="{DF9223A0-A45C-4B05-807A-28D6C0BA5BAC}" dt="2022-10-14T21:38:30.976" v="230"/>
          <ac:grpSpMkLst>
            <pc:docMk/>
            <pc:sldMk cId="0" sldId="371"/>
            <ac:grpSpMk id="3" creationId="{22051127-9718-1862-C071-050D0B7FAA0F}"/>
          </ac:grpSpMkLst>
        </pc:grpChg>
        <pc:picChg chg="mod">
          <ac:chgData name="Vinícius De Luca" userId="700a93d486c2345f" providerId="LiveId" clId="{DF9223A0-A45C-4B05-807A-28D6C0BA5BAC}" dt="2022-10-14T21:38:30.976" v="230"/>
          <ac:picMkLst>
            <pc:docMk/>
            <pc:sldMk cId="0" sldId="371"/>
            <ac:picMk id="5" creationId="{DD55CD92-6CB3-79E3-B301-E423F5120171}"/>
          </ac:picMkLst>
        </pc:picChg>
        <pc:picChg chg="mod">
          <ac:chgData name="Vinícius De Luca" userId="700a93d486c2345f" providerId="LiveId" clId="{DF9223A0-A45C-4B05-807A-28D6C0BA5BAC}" dt="2022-10-14T21:37:37.456" v="220" actId="1076"/>
          <ac:picMkLst>
            <pc:docMk/>
            <pc:sldMk cId="0" sldId="371"/>
            <ac:picMk id="217" creationId="{00000000-0000-0000-0000-000000000000}"/>
          </ac:picMkLst>
        </pc:picChg>
        <pc:picChg chg="mod">
          <ac:chgData name="Vinícius De Luca" userId="700a93d486c2345f" providerId="LiveId" clId="{DF9223A0-A45C-4B05-807A-28D6C0BA5BAC}" dt="2022-10-14T21:37:56.321" v="223" actId="1076"/>
          <ac:picMkLst>
            <pc:docMk/>
            <pc:sldMk cId="0" sldId="371"/>
            <ac:picMk id="218" creationId="{00000000-0000-0000-0000-000000000000}"/>
          </ac:picMkLst>
        </pc:picChg>
        <pc:picChg chg="mod">
          <ac:chgData name="Vinícius De Luca" userId="700a93d486c2345f" providerId="LiveId" clId="{DF9223A0-A45C-4B05-807A-28D6C0BA5BAC}" dt="2022-10-14T21:37:56.321" v="223" actId="1076"/>
          <ac:picMkLst>
            <pc:docMk/>
            <pc:sldMk cId="0" sldId="371"/>
            <ac:picMk id="220" creationId="{00000000-0000-0000-0000-000000000000}"/>
          </ac:picMkLst>
        </pc:picChg>
        <pc:picChg chg="mod">
          <ac:chgData name="Vinícius De Luca" userId="700a93d486c2345f" providerId="LiveId" clId="{DF9223A0-A45C-4B05-807A-28D6C0BA5BAC}" dt="2022-10-14T21:37:56.321" v="223" actId="1076"/>
          <ac:picMkLst>
            <pc:docMk/>
            <pc:sldMk cId="0" sldId="371"/>
            <ac:picMk id="221" creationId="{00000000-0000-0000-0000-000000000000}"/>
          </ac:picMkLst>
        </pc:picChg>
      </pc:sldChg>
      <pc:sldChg chg="addSp modSp add mod">
        <pc:chgData name="Vinícius De Luca" userId="700a93d486c2345f" providerId="LiveId" clId="{DF9223A0-A45C-4B05-807A-28D6C0BA5BAC}" dt="2022-10-14T22:00:24.163" v="474" actId="1076"/>
        <pc:sldMkLst>
          <pc:docMk/>
          <pc:sldMk cId="0" sldId="372"/>
        </pc:sldMkLst>
        <pc:spChg chg="add mod">
          <ac:chgData name="Vinícius De Luca" userId="700a93d486c2345f" providerId="LiveId" clId="{DF9223A0-A45C-4B05-807A-28D6C0BA5BAC}" dt="2022-10-14T21:38:28.707" v="229"/>
          <ac:spMkLst>
            <pc:docMk/>
            <pc:sldMk cId="0" sldId="372"/>
            <ac:spMk id="2" creationId="{49497377-D746-296B-95A5-615916DE6AFE}"/>
          </ac:spMkLst>
        </pc:spChg>
        <pc:spChg chg="mod">
          <ac:chgData name="Vinícius De Luca" userId="700a93d486c2345f" providerId="LiveId" clId="{DF9223A0-A45C-4B05-807A-28D6C0BA5BAC}" dt="2022-10-14T21:38:28.707" v="229"/>
          <ac:spMkLst>
            <pc:docMk/>
            <pc:sldMk cId="0" sldId="372"/>
            <ac:spMk id="4" creationId="{85248FAC-5D0A-E08D-33DD-9312A46A284F}"/>
          </ac:spMkLst>
        </pc:spChg>
        <pc:spChg chg="add mod">
          <ac:chgData name="Vinícius De Luca" userId="700a93d486c2345f" providerId="LiveId" clId="{DF9223A0-A45C-4B05-807A-28D6C0BA5BAC}" dt="2022-10-14T21:38:28.707" v="229"/>
          <ac:spMkLst>
            <pc:docMk/>
            <pc:sldMk cId="0" sldId="372"/>
            <ac:spMk id="6" creationId="{98E7EDF1-FADF-0E80-C3D6-6AC089E3FFEE}"/>
          </ac:spMkLst>
        </pc:spChg>
        <pc:spChg chg="mod">
          <ac:chgData name="Vinícius De Luca" userId="700a93d486c2345f" providerId="LiveId" clId="{DF9223A0-A45C-4B05-807A-28D6C0BA5BAC}" dt="2022-10-14T21:38:11.988" v="226" actId="1076"/>
          <ac:spMkLst>
            <pc:docMk/>
            <pc:sldMk cId="0" sldId="372"/>
            <ac:spMk id="306" creationId="{00000000-0000-0000-0000-000000000000}"/>
          </ac:spMkLst>
        </pc:spChg>
        <pc:grpChg chg="add mod">
          <ac:chgData name="Vinícius De Luca" userId="700a93d486c2345f" providerId="LiveId" clId="{DF9223A0-A45C-4B05-807A-28D6C0BA5BAC}" dt="2022-10-14T21:38:28.707" v="229"/>
          <ac:grpSpMkLst>
            <pc:docMk/>
            <pc:sldMk cId="0" sldId="372"/>
            <ac:grpSpMk id="3" creationId="{A6E46368-93BB-6B9A-705A-9FBCAB4983F4}"/>
          </ac:grpSpMkLst>
        </pc:grpChg>
        <pc:picChg chg="mod">
          <ac:chgData name="Vinícius De Luca" userId="700a93d486c2345f" providerId="LiveId" clId="{DF9223A0-A45C-4B05-807A-28D6C0BA5BAC}" dt="2022-10-14T21:38:28.707" v="229"/>
          <ac:picMkLst>
            <pc:docMk/>
            <pc:sldMk cId="0" sldId="372"/>
            <ac:picMk id="5" creationId="{37DB6271-E09C-E8F4-3C4D-D0EA2260F878}"/>
          </ac:picMkLst>
        </pc:picChg>
        <pc:picChg chg="mod">
          <ac:chgData name="Vinícius De Luca" userId="700a93d486c2345f" providerId="LiveId" clId="{DF9223A0-A45C-4B05-807A-28D6C0BA5BAC}" dt="2022-10-14T22:00:24.163" v="474" actId="1076"/>
          <ac:picMkLst>
            <pc:docMk/>
            <pc:sldMk cId="0" sldId="372"/>
            <ac:picMk id="307" creationId="{00000000-0000-0000-0000-000000000000}"/>
          </ac:picMkLst>
        </pc:picChg>
      </pc:sldChg>
      <pc:sldChg chg="addSp delSp modSp add mod">
        <pc:chgData name="Vinícius De Luca" userId="700a93d486c2345f" providerId="LiveId" clId="{DF9223A0-A45C-4B05-807A-28D6C0BA5BAC}" dt="2022-10-14T22:00:41.270" v="476" actId="1076"/>
        <pc:sldMkLst>
          <pc:docMk/>
          <pc:sldMk cId="0" sldId="373"/>
        </pc:sldMkLst>
        <pc:spChg chg="add mod">
          <ac:chgData name="Vinícius De Luca" userId="700a93d486c2345f" providerId="LiveId" clId="{DF9223A0-A45C-4B05-807A-28D6C0BA5BAC}" dt="2022-10-14T21:42:22.413" v="266"/>
          <ac:spMkLst>
            <pc:docMk/>
            <pc:sldMk cId="0" sldId="373"/>
            <ac:spMk id="2" creationId="{01DDE143-71E6-D9A4-04B3-7F40E8E1BE2B}"/>
          </ac:spMkLst>
        </pc:spChg>
        <pc:spChg chg="mod">
          <ac:chgData name="Vinícius De Luca" userId="700a93d486c2345f" providerId="LiveId" clId="{DF9223A0-A45C-4B05-807A-28D6C0BA5BAC}" dt="2022-10-14T21:42:22.413" v="266"/>
          <ac:spMkLst>
            <pc:docMk/>
            <pc:sldMk cId="0" sldId="373"/>
            <ac:spMk id="4" creationId="{4ED79931-F33D-0978-260C-F3AF568139A3}"/>
          </ac:spMkLst>
        </pc:spChg>
        <pc:spChg chg="add mod">
          <ac:chgData name="Vinícius De Luca" userId="700a93d486c2345f" providerId="LiveId" clId="{DF9223A0-A45C-4B05-807A-28D6C0BA5BAC}" dt="2022-10-14T21:42:22.413" v="266"/>
          <ac:spMkLst>
            <pc:docMk/>
            <pc:sldMk cId="0" sldId="373"/>
            <ac:spMk id="6" creationId="{D29DB527-6C40-6D9F-CCE3-97672F01A2CE}"/>
          </ac:spMkLst>
        </pc:spChg>
        <pc:spChg chg="mod">
          <ac:chgData name="Vinícius De Luca" userId="700a93d486c2345f" providerId="LiveId" clId="{DF9223A0-A45C-4B05-807A-28D6C0BA5BAC}" dt="2022-10-14T21:39:45.700" v="238" actId="1076"/>
          <ac:spMkLst>
            <pc:docMk/>
            <pc:sldMk cId="0" sldId="373"/>
            <ac:spMk id="194" creationId="{00000000-0000-0000-0000-000000000000}"/>
          </ac:spMkLst>
        </pc:spChg>
        <pc:spChg chg="del">
          <ac:chgData name="Vinícius De Luca" userId="700a93d486c2345f" providerId="LiveId" clId="{DF9223A0-A45C-4B05-807A-28D6C0BA5BAC}" dt="2022-10-14T21:42:26.337" v="267" actId="478"/>
          <ac:spMkLst>
            <pc:docMk/>
            <pc:sldMk cId="0" sldId="373"/>
            <ac:spMk id="195" creationId="{00000000-0000-0000-0000-000000000000}"/>
          </ac:spMkLst>
        </pc:spChg>
        <pc:grpChg chg="add mod">
          <ac:chgData name="Vinícius De Luca" userId="700a93d486c2345f" providerId="LiveId" clId="{DF9223A0-A45C-4B05-807A-28D6C0BA5BAC}" dt="2022-10-14T21:42:22.413" v="266"/>
          <ac:grpSpMkLst>
            <pc:docMk/>
            <pc:sldMk cId="0" sldId="373"/>
            <ac:grpSpMk id="3" creationId="{8388F665-6FB4-0525-77FF-B262D5C7498D}"/>
          </ac:grpSpMkLst>
        </pc:grpChg>
        <pc:picChg chg="mod">
          <ac:chgData name="Vinícius De Luca" userId="700a93d486c2345f" providerId="LiveId" clId="{DF9223A0-A45C-4B05-807A-28D6C0BA5BAC}" dt="2022-10-14T21:42:22.413" v="266"/>
          <ac:picMkLst>
            <pc:docMk/>
            <pc:sldMk cId="0" sldId="373"/>
            <ac:picMk id="5" creationId="{EDD01B35-4A67-B3C3-4DFE-E2636CBF22B5}"/>
          </ac:picMkLst>
        </pc:picChg>
        <pc:picChg chg="mod">
          <ac:chgData name="Vinícius De Luca" userId="700a93d486c2345f" providerId="LiveId" clId="{DF9223A0-A45C-4B05-807A-28D6C0BA5BAC}" dt="2022-10-14T22:00:41.270" v="476" actId="1076"/>
          <ac:picMkLst>
            <pc:docMk/>
            <pc:sldMk cId="0" sldId="373"/>
            <ac:picMk id="196" creationId="{00000000-0000-0000-0000-000000000000}"/>
          </ac:picMkLst>
        </pc:picChg>
      </pc:sldChg>
      <pc:sldChg chg="addSp modSp add mod">
        <pc:chgData name="Vinícius De Luca" userId="700a93d486c2345f" providerId="LiveId" clId="{DF9223A0-A45C-4B05-807A-28D6C0BA5BAC}" dt="2022-10-14T21:42:28.980" v="268"/>
        <pc:sldMkLst>
          <pc:docMk/>
          <pc:sldMk cId="0" sldId="374"/>
        </pc:sldMkLst>
        <pc:spChg chg="add mod">
          <ac:chgData name="Vinícius De Luca" userId="700a93d486c2345f" providerId="LiveId" clId="{DF9223A0-A45C-4B05-807A-28D6C0BA5BAC}" dt="2022-10-14T21:42:28.980" v="268"/>
          <ac:spMkLst>
            <pc:docMk/>
            <pc:sldMk cId="0" sldId="374"/>
            <ac:spMk id="2" creationId="{4CFE215A-394B-DD9B-AC7E-6713DE87C9BE}"/>
          </ac:spMkLst>
        </pc:spChg>
        <pc:spChg chg="mod">
          <ac:chgData name="Vinícius De Luca" userId="700a93d486c2345f" providerId="LiveId" clId="{DF9223A0-A45C-4B05-807A-28D6C0BA5BAC}" dt="2022-10-14T21:42:28.980" v="268"/>
          <ac:spMkLst>
            <pc:docMk/>
            <pc:sldMk cId="0" sldId="374"/>
            <ac:spMk id="4" creationId="{2512960E-5E29-BEE9-1CD6-24ADF4EB954A}"/>
          </ac:spMkLst>
        </pc:spChg>
        <pc:spChg chg="add mod">
          <ac:chgData name="Vinícius De Luca" userId="700a93d486c2345f" providerId="LiveId" clId="{DF9223A0-A45C-4B05-807A-28D6C0BA5BAC}" dt="2022-10-14T21:42:28.980" v="268"/>
          <ac:spMkLst>
            <pc:docMk/>
            <pc:sldMk cId="0" sldId="374"/>
            <ac:spMk id="6" creationId="{D6386167-D898-D846-F8EC-D4D15176F0C0}"/>
          </ac:spMkLst>
        </pc:spChg>
        <pc:spChg chg="mod">
          <ac:chgData name="Vinícius De Luca" userId="700a93d486c2345f" providerId="LiveId" clId="{DF9223A0-A45C-4B05-807A-28D6C0BA5BAC}" dt="2022-10-14T21:40:01.769" v="241" actId="1076"/>
          <ac:spMkLst>
            <pc:docMk/>
            <pc:sldMk cId="0" sldId="374"/>
            <ac:spMk id="198" creationId="{00000000-0000-0000-0000-000000000000}"/>
          </ac:spMkLst>
        </pc:spChg>
        <pc:grpChg chg="add mod">
          <ac:chgData name="Vinícius De Luca" userId="700a93d486c2345f" providerId="LiveId" clId="{DF9223A0-A45C-4B05-807A-28D6C0BA5BAC}" dt="2022-10-14T21:42:28.980" v="268"/>
          <ac:grpSpMkLst>
            <pc:docMk/>
            <pc:sldMk cId="0" sldId="374"/>
            <ac:grpSpMk id="3" creationId="{D5D0AEA5-823D-1395-24A5-402A325745D9}"/>
          </ac:grpSpMkLst>
        </pc:grpChg>
        <pc:picChg chg="mod">
          <ac:chgData name="Vinícius De Luca" userId="700a93d486c2345f" providerId="LiveId" clId="{DF9223A0-A45C-4B05-807A-28D6C0BA5BAC}" dt="2022-10-14T21:42:28.980" v="268"/>
          <ac:picMkLst>
            <pc:docMk/>
            <pc:sldMk cId="0" sldId="374"/>
            <ac:picMk id="5" creationId="{6FA39CAF-AE8E-45E8-7805-5EFD0084E0E2}"/>
          </ac:picMkLst>
        </pc:picChg>
        <pc:picChg chg="mod">
          <ac:chgData name="Vinícius De Luca" userId="700a93d486c2345f" providerId="LiveId" clId="{DF9223A0-A45C-4B05-807A-28D6C0BA5BAC}" dt="2022-10-14T21:40:12.071" v="244" actId="1076"/>
          <ac:picMkLst>
            <pc:docMk/>
            <pc:sldMk cId="0" sldId="374"/>
            <ac:picMk id="199" creationId="{00000000-0000-0000-0000-000000000000}"/>
          </ac:picMkLst>
        </pc:picChg>
        <pc:picChg chg="mod">
          <ac:chgData name="Vinícius De Luca" userId="700a93d486c2345f" providerId="LiveId" clId="{DF9223A0-A45C-4B05-807A-28D6C0BA5BAC}" dt="2022-10-14T21:40:08.773" v="243" actId="1076"/>
          <ac:picMkLst>
            <pc:docMk/>
            <pc:sldMk cId="0" sldId="374"/>
            <ac:picMk id="200" creationId="{00000000-0000-0000-0000-000000000000}"/>
          </ac:picMkLst>
        </pc:picChg>
      </pc:sldChg>
      <pc:sldChg chg="addSp modSp add mod">
        <pc:chgData name="Vinícius De Luca" userId="700a93d486c2345f" providerId="LiveId" clId="{DF9223A0-A45C-4B05-807A-28D6C0BA5BAC}" dt="2022-10-14T22:01:22.466" v="484" actId="20577"/>
        <pc:sldMkLst>
          <pc:docMk/>
          <pc:sldMk cId="0" sldId="375"/>
        </pc:sldMkLst>
        <pc:spChg chg="add mod">
          <ac:chgData name="Vinícius De Luca" userId="700a93d486c2345f" providerId="LiveId" clId="{DF9223A0-A45C-4B05-807A-28D6C0BA5BAC}" dt="2022-10-14T21:42:32.357" v="269"/>
          <ac:spMkLst>
            <pc:docMk/>
            <pc:sldMk cId="0" sldId="375"/>
            <ac:spMk id="2" creationId="{E4DB4E37-BF3F-0C31-B309-610175155821}"/>
          </ac:spMkLst>
        </pc:spChg>
        <pc:spChg chg="mod">
          <ac:chgData name="Vinícius De Luca" userId="700a93d486c2345f" providerId="LiveId" clId="{DF9223A0-A45C-4B05-807A-28D6C0BA5BAC}" dt="2022-10-14T21:42:32.357" v="269"/>
          <ac:spMkLst>
            <pc:docMk/>
            <pc:sldMk cId="0" sldId="375"/>
            <ac:spMk id="4" creationId="{14C75FD8-3714-B741-8798-3C8ACA1C461B}"/>
          </ac:spMkLst>
        </pc:spChg>
        <pc:spChg chg="add mod">
          <ac:chgData name="Vinícius De Luca" userId="700a93d486c2345f" providerId="LiveId" clId="{DF9223A0-A45C-4B05-807A-28D6C0BA5BAC}" dt="2022-10-14T21:42:32.357" v="269"/>
          <ac:spMkLst>
            <pc:docMk/>
            <pc:sldMk cId="0" sldId="375"/>
            <ac:spMk id="6" creationId="{8655A749-1840-55E9-2FF2-02A4B91D84C6}"/>
          </ac:spMkLst>
        </pc:spChg>
        <pc:spChg chg="mod">
          <ac:chgData name="Vinícius De Luca" userId="700a93d486c2345f" providerId="LiveId" clId="{DF9223A0-A45C-4B05-807A-28D6C0BA5BAC}" dt="2022-10-14T21:42:38.645" v="270" actId="1076"/>
          <ac:spMkLst>
            <pc:docMk/>
            <pc:sldMk cId="0" sldId="375"/>
            <ac:spMk id="224" creationId="{00000000-0000-0000-0000-000000000000}"/>
          </ac:spMkLst>
        </pc:spChg>
        <pc:spChg chg="mod">
          <ac:chgData name="Vinícius De Luca" userId="700a93d486c2345f" providerId="LiveId" clId="{DF9223A0-A45C-4B05-807A-28D6C0BA5BAC}" dt="2022-10-14T22:01:22.466" v="484" actId="20577"/>
          <ac:spMkLst>
            <pc:docMk/>
            <pc:sldMk cId="0" sldId="375"/>
            <ac:spMk id="225" creationId="{00000000-0000-0000-0000-000000000000}"/>
          </ac:spMkLst>
        </pc:spChg>
        <pc:grpChg chg="add mod">
          <ac:chgData name="Vinícius De Luca" userId="700a93d486c2345f" providerId="LiveId" clId="{DF9223A0-A45C-4B05-807A-28D6C0BA5BAC}" dt="2022-10-14T21:42:32.357" v="269"/>
          <ac:grpSpMkLst>
            <pc:docMk/>
            <pc:sldMk cId="0" sldId="375"/>
            <ac:grpSpMk id="3" creationId="{FDCD63CE-6973-69E6-8BDD-F0977E95F114}"/>
          </ac:grpSpMkLst>
        </pc:grpChg>
        <pc:picChg chg="mod">
          <ac:chgData name="Vinícius De Luca" userId="700a93d486c2345f" providerId="LiveId" clId="{DF9223A0-A45C-4B05-807A-28D6C0BA5BAC}" dt="2022-10-14T21:42:32.357" v="269"/>
          <ac:picMkLst>
            <pc:docMk/>
            <pc:sldMk cId="0" sldId="375"/>
            <ac:picMk id="5" creationId="{6BE6E013-73F8-AF05-D04A-49F649779563}"/>
          </ac:picMkLst>
        </pc:picChg>
        <pc:picChg chg="mod">
          <ac:chgData name="Vinícius De Luca" userId="700a93d486c2345f" providerId="LiveId" clId="{DF9223A0-A45C-4B05-807A-28D6C0BA5BAC}" dt="2022-10-14T22:01:13.410" v="481" actId="1076"/>
          <ac:picMkLst>
            <pc:docMk/>
            <pc:sldMk cId="0" sldId="375"/>
            <ac:picMk id="223" creationId="{00000000-0000-0000-0000-000000000000}"/>
          </ac:picMkLst>
        </pc:picChg>
      </pc:sldChg>
      <pc:sldChg chg="addSp modSp add mod">
        <pc:chgData name="Vinícius De Luca" userId="700a93d486c2345f" providerId="LiveId" clId="{DF9223A0-A45C-4B05-807A-28D6C0BA5BAC}" dt="2022-10-14T21:42:42.111" v="271"/>
        <pc:sldMkLst>
          <pc:docMk/>
          <pc:sldMk cId="3925820660" sldId="376"/>
        </pc:sldMkLst>
        <pc:spChg chg="add mod">
          <ac:chgData name="Vinícius De Luca" userId="700a93d486c2345f" providerId="LiveId" clId="{DF9223A0-A45C-4B05-807A-28D6C0BA5BAC}" dt="2022-10-14T21:42:42.111" v="271"/>
          <ac:spMkLst>
            <pc:docMk/>
            <pc:sldMk cId="3925820660" sldId="376"/>
            <ac:spMk id="2" creationId="{F73E43D2-70FB-7E17-7AC0-A48586240A96}"/>
          </ac:spMkLst>
        </pc:spChg>
        <pc:spChg chg="mod">
          <ac:chgData name="Vinícius De Luca" userId="700a93d486c2345f" providerId="LiveId" clId="{DF9223A0-A45C-4B05-807A-28D6C0BA5BAC}" dt="2022-10-14T21:42:42.111" v="271"/>
          <ac:spMkLst>
            <pc:docMk/>
            <pc:sldMk cId="3925820660" sldId="376"/>
            <ac:spMk id="4" creationId="{37DC33E2-B43B-FB3C-AAC6-B11348AC495B}"/>
          </ac:spMkLst>
        </pc:spChg>
        <pc:spChg chg="add mod">
          <ac:chgData name="Vinícius De Luca" userId="700a93d486c2345f" providerId="LiveId" clId="{DF9223A0-A45C-4B05-807A-28D6C0BA5BAC}" dt="2022-10-14T21:42:42.111" v="271"/>
          <ac:spMkLst>
            <pc:docMk/>
            <pc:sldMk cId="3925820660" sldId="376"/>
            <ac:spMk id="7" creationId="{565F20EF-16D4-7CAE-0647-7D034B7FC4BC}"/>
          </ac:spMkLst>
        </pc:spChg>
        <pc:spChg chg="mod">
          <ac:chgData name="Vinícius De Luca" userId="700a93d486c2345f" providerId="LiveId" clId="{DF9223A0-A45C-4B05-807A-28D6C0BA5BAC}" dt="2022-10-14T21:41:05.418" v="254" actId="1076"/>
          <ac:spMkLst>
            <pc:docMk/>
            <pc:sldMk cId="3925820660" sldId="376"/>
            <ac:spMk id="224" creationId="{00000000-0000-0000-0000-000000000000}"/>
          </ac:spMkLst>
        </pc:spChg>
        <pc:grpChg chg="add mod">
          <ac:chgData name="Vinícius De Luca" userId="700a93d486c2345f" providerId="LiveId" clId="{DF9223A0-A45C-4B05-807A-28D6C0BA5BAC}" dt="2022-10-14T21:42:42.111" v="271"/>
          <ac:grpSpMkLst>
            <pc:docMk/>
            <pc:sldMk cId="3925820660" sldId="376"/>
            <ac:grpSpMk id="3" creationId="{3A73DD92-FD1C-E3C8-0591-3E1C762D7576}"/>
          </ac:grpSpMkLst>
        </pc:grpChg>
        <pc:picChg chg="mod">
          <ac:chgData name="Vinícius De Luca" userId="700a93d486c2345f" providerId="LiveId" clId="{DF9223A0-A45C-4B05-807A-28D6C0BA5BAC}" dt="2022-10-14T21:42:42.111" v="271"/>
          <ac:picMkLst>
            <pc:docMk/>
            <pc:sldMk cId="3925820660" sldId="376"/>
            <ac:picMk id="6" creationId="{F71194CC-34C8-32E1-8DBF-F973BF425796}"/>
          </ac:picMkLst>
        </pc:picChg>
      </pc:sldChg>
      <pc:sldChg chg="addSp modSp add mod">
        <pc:chgData name="Vinícius De Luca" userId="700a93d486c2345f" providerId="LiveId" clId="{DF9223A0-A45C-4B05-807A-28D6C0BA5BAC}" dt="2022-10-14T21:43:06.930" v="275" actId="1076"/>
        <pc:sldMkLst>
          <pc:docMk/>
          <pc:sldMk cId="0" sldId="377"/>
        </pc:sldMkLst>
        <pc:spChg chg="add mod">
          <ac:chgData name="Vinícius De Luca" userId="700a93d486c2345f" providerId="LiveId" clId="{DF9223A0-A45C-4B05-807A-28D6C0BA5BAC}" dt="2022-10-14T21:42:45.529" v="272"/>
          <ac:spMkLst>
            <pc:docMk/>
            <pc:sldMk cId="0" sldId="377"/>
            <ac:spMk id="2" creationId="{AAB14AF4-2C0F-EF46-F436-35AE54286FDC}"/>
          </ac:spMkLst>
        </pc:spChg>
        <pc:spChg chg="mod">
          <ac:chgData name="Vinícius De Luca" userId="700a93d486c2345f" providerId="LiveId" clId="{DF9223A0-A45C-4B05-807A-28D6C0BA5BAC}" dt="2022-10-14T21:42:45.529" v="272"/>
          <ac:spMkLst>
            <pc:docMk/>
            <pc:sldMk cId="0" sldId="377"/>
            <ac:spMk id="4" creationId="{031496C8-B0A3-883B-7494-505FA3778487}"/>
          </ac:spMkLst>
        </pc:spChg>
        <pc:spChg chg="add mod">
          <ac:chgData name="Vinícius De Luca" userId="700a93d486c2345f" providerId="LiveId" clId="{DF9223A0-A45C-4B05-807A-28D6C0BA5BAC}" dt="2022-10-14T21:42:45.529" v="272"/>
          <ac:spMkLst>
            <pc:docMk/>
            <pc:sldMk cId="0" sldId="377"/>
            <ac:spMk id="6" creationId="{5F0672E9-6B56-46D7-B834-3B506747AE8E}"/>
          </ac:spMkLst>
        </pc:spChg>
        <pc:spChg chg="mod">
          <ac:chgData name="Vinícius De Luca" userId="700a93d486c2345f" providerId="LiveId" clId="{DF9223A0-A45C-4B05-807A-28D6C0BA5BAC}" dt="2022-10-14T21:42:58.414" v="274" actId="14100"/>
          <ac:spMkLst>
            <pc:docMk/>
            <pc:sldMk cId="0" sldId="377"/>
            <ac:spMk id="291" creationId="{00000000-0000-0000-0000-000000000000}"/>
          </ac:spMkLst>
        </pc:spChg>
        <pc:spChg chg="mod">
          <ac:chgData name="Vinícius De Luca" userId="700a93d486c2345f" providerId="LiveId" clId="{DF9223A0-A45C-4B05-807A-28D6C0BA5BAC}" dt="2022-10-14T21:43:06.930" v="275" actId="1076"/>
          <ac:spMkLst>
            <pc:docMk/>
            <pc:sldMk cId="0" sldId="377"/>
            <ac:spMk id="292" creationId="{00000000-0000-0000-0000-000000000000}"/>
          </ac:spMkLst>
        </pc:spChg>
        <pc:grpChg chg="add mod">
          <ac:chgData name="Vinícius De Luca" userId="700a93d486c2345f" providerId="LiveId" clId="{DF9223A0-A45C-4B05-807A-28D6C0BA5BAC}" dt="2022-10-14T21:42:45.529" v="272"/>
          <ac:grpSpMkLst>
            <pc:docMk/>
            <pc:sldMk cId="0" sldId="377"/>
            <ac:grpSpMk id="3" creationId="{954441E7-D79A-E9F8-21FC-A8BBB1CC40CB}"/>
          </ac:grpSpMkLst>
        </pc:grpChg>
        <pc:picChg chg="mod">
          <ac:chgData name="Vinícius De Luca" userId="700a93d486c2345f" providerId="LiveId" clId="{DF9223A0-A45C-4B05-807A-28D6C0BA5BAC}" dt="2022-10-14T21:42:45.529" v="272"/>
          <ac:picMkLst>
            <pc:docMk/>
            <pc:sldMk cId="0" sldId="377"/>
            <ac:picMk id="5" creationId="{9EE513CB-C9DE-DFAE-052F-3BF13CD9BD4A}"/>
          </ac:picMkLst>
        </pc:picChg>
      </pc:sldChg>
      <pc:sldChg chg="addSp modSp add mod">
        <pc:chgData name="Vinícius De Luca" userId="700a93d486c2345f" providerId="LiveId" clId="{DF9223A0-A45C-4B05-807A-28D6C0BA5BAC}" dt="2022-10-14T21:43:43.943" v="280" actId="1076"/>
        <pc:sldMkLst>
          <pc:docMk/>
          <pc:sldMk cId="3202650706" sldId="378"/>
        </pc:sldMkLst>
        <pc:spChg chg="add mod">
          <ac:chgData name="Vinícius De Luca" userId="700a93d486c2345f" providerId="LiveId" clId="{DF9223A0-A45C-4B05-807A-28D6C0BA5BAC}" dt="2022-10-14T21:43:35.584" v="279"/>
          <ac:spMkLst>
            <pc:docMk/>
            <pc:sldMk cId="3202650706" sldId="378"/>
            <ac:spMk id="2" creationId="{6E30C20C-D68C-C12F-20FF-FDEDDADAE800}"/>
          </ac:spMkLst>
        </pc:spChg>
        <pc:spChg chg="mod">
          <ac:chgData name="Vinícius De Luca" userId="700a93d486c2345f" providerId="LiveId" clId="{DF9223A0-A45C-4B05-807A-28D6C0BA5BAC}" dt="2022-10-14T21:43:35.584" v="279"/>
          <ac:spMkLst>
            <pc:docMk/>
            <pc:sldMk cId="3202650706" sldId="378"/>
            <ac:spMk id="5" creationId="{29633A55-5A83-AB43-8FB2-985EB2673155}"/>
          </ac:spMkLst>
        </pc:spChg>
        <pc:spChg chg="add mod">
          <ac:chgData name="Vinícius De Luca" userId="700a93d486c2345f" providerId="LiveId" clId="{DF9223A0-A45C-4B05-807A-28D6C0BA5BAC}" dt="2022-10-14T21:43:35.584" v="279"/>
          <ac:spMkLst>
            <pc:docMk/>
            <pc:sldMk cId="3202650706" sldId="378"/>
            <ac:spMk id="7" creationId="{3C521E77-C992-12D1-33A9-0FF949C04870}"/>
          </ac:spMkLst>
        </pc:spChg>
        <pc:spChg chg="mod">
          <ac:chgData name="Vinícius De Luca" userId="700a93d486c2345f" providerId="LiveId" clId="{DF9223A0-A45C-4B05-807A-28D6C0BA5BAC}" dt="2022-10-14T21:43:27.761" v="278" actId="1076"/>
          <ac:spMkLst>
            <pc:docMk/>
            <pc:sldMk cId="3202650706" sldId="378"/>
            <ac:spMk id="291" creationId="{00000000-0000-0000-0000-000000000000}"/>
          </ac:spMkLst>
        </pc:spChg>
        <pc:grpChg chg="add mod">
          <ac:chgData name="Vinícius De Luca" userId="700a93d486c2345f" providerId="LiveId" clId="{DF9223A0-A45C-4B05-807A-28D6C0BA5BAC}" dt="2022-10-14T21:43:35.584" v="279"/>
          <ac:grpSpMkLst>
            <pc:docMk/>
            <pc:sldMk cId="3202650706" sldId="378"/>
            <ac:grpSpMk id="3" creationId="{62854A96-0354-6014-2333-585A6DB79F60}"/>
          </ac:grpSpMkLst>
        </pc:grpChg>
        <pc:picChg chg="mod">
          <ac:chgData name="Vinícius De Luca" userId="700a93d486c2345f" providerId="LiveId" clId="{DF9223A0-A45C-4B05-807A-28D6C0BA5BAC}" dt="2022-10-14T21:43:43.943" v="280" actId="1076"/>
          <ac:picMkLst>
            <pc:docMk/>
            <pc:sldMk cId="3202650706" sldId="378"/>
            <ac:picMk id="4" creationId="{8483388A-EA0A-4103-A4D1-E8AC4278F917}"/>
          </ac:picMkLst>
        </pc:picChg>
        <pc:picChg chg="mod">
          <ac:chgData name="Vinícius De Luca" userId="700a93d486c2345f" providerId="LiveId" clId="{DF9223A0-A45C-4B05-807A-28D6C0BA5BAC}" dt="2022-10-14T21:43:35.584" v="279"/>
          <ac:picMkLst>
            <pc:docMk/>
            <pc:sldMk cId="3202650706" sldId="378"/>
            <ac:picMk id="6" creationId="{6D4B7163-AE38-7C3B-855D-EAEAA9683387}"/>
          </ac:picMkLst>
        </pc:picChg>
      </pc:sldChg>
      <pc:sldChg chg="addSp modSp add mod">
        <pc:chgData name="Vinícius De Luca" userId="700a93d486c2345f" providerId="LiveId" clId="{DF9223A0-A45C-4B05-807A-28D6C0BA5BAC}" dt="2022-10-14T21:45:11.420" v="290"/>
        <pc:sldMkLst>
          <pc:docMk/>
          <pc:sldMk cId="810650683" sldId="379"/>
        </pc:sldMkLst>
        <pc:spChg chg="mod">
          <ac:chgData name="Vinícius De Luca" userId="700a93d486c2345f" providerId="LiveId" clId="{DF9223A0-A45C-4B05-807A-28D6C0BA5BAC}" dt="2022-10-14T21:44:53.691" v="287" actId="1076"/>
          <ac:spMkLst>
            <pc:docMk/>
            <pc:sldMk cId="810650683" sldId="379"/>
            <ac:spMk id="2" creationId="{B2014669-0B6B-4D13-861D-06C4F1A3DC37}"/>
          </ac:spMkLst>
        </pc:spChg>
        <pc:spChg chg="add mod">
          <ac:chgData name="Vinícius De Luca" userId="700a93d486c2345f" providerId="LiveId" clId="{DF9223A0-A45C-4B05-807A-28D6C0BA5BAC}" dt="2022-10-14T21:45:11.420" v="290"/>
          <ac:spMkLst>
            <pc:docMk/>
            <pc:sldMk cId="810650683" sldId="379"/>
            <ac:spMk id="3" creationId="{88E46150-94FE-6361-9FC5-853AEB7FCEAF}"/>
          </ac:spMkLst>
        </pc:spChg>
        <pc:spChg chg="mod">
          <ac:chgData name="Vinícius De Luca" userId="700a93d486c2345f" providerId="LiveId" clId="{DF9223A0-A45C-4B05-807A-28D6C0BA5BAC}" dt="2022-10-14T21:45:11.420" v="290"/>
          <ac:spMkLst>
            <pc:docMk/>
            <pc:sldMk cId="810650683" sldId="379"/>
            <ac:spMk id="6" creationId="{403AC94A-50C5-89A0-DC71-43547919905D}"/>
          </ac:spMkLst>
        </pc:spChg>
        <pc:spChg chg="add mod">
          <ac:chgData name="Vinícius De Luca" userId="700a93d486c2345f" providerId="LiveId" clId="{DF9223A0-A45C-4B05-807A-28D6C0BA5BAC}" dt="2022-10-14T21:45:11.420" v="290"/>
          <ac:spMkLst>
            <pc:docMk/>
            <pc:sldMk cId="810650683" sldId="379"/>
            <ac:spMk id="8" creationId="{F41C82E9-44E1-CBC1-45A6-383F90110C4D}"/>
          </ac:spMkLst>
        </pc:spChg>
        <pc:grpChg chg="add mod">
          <ac:chgData name="Vinícius De Luca" userId="700a93d486c2345f" providerId="LiveId" clId="{DF9223A0-A45C-4B05-807A-28D6C0BA5BAC}" dt="2022-10-14T21:45:11.420" v="290"/>
          <ac:grpSpMkLst>
            <pc:docMk/>
            <pc:sldMk cId="810650683" sldId="379"/>
            <ac:grpSpMk id="5" creationId="{F9BFBF2C-253A-5AB6-C2E7-B77174698910}"/>
          </ac:grpSpMkLst>
        </pc:grpChg>
        <pc:picChg chg="mod">
          <ac:chgData name="Vinícius De Luca" userId="700a93d486c2345f" providerId="LiveId" clId="{DF9223A0-A45C-4B05-807A-28D6C0BA5BAC}" dt="2022-10-14T21:45:01.145" v="289" actId="1440"/>
          <ac:picMkLst>
            <pc:docMk/>
            <pc:sldMk cId="810650683" sldId="379"/>
            <ac:picMk id="4" creationId="{D816903D-5E76-CAA9-3AAF-B82B81A67388}"/>
          </ac:picMkLst>
        </pc:picChg>
        <pc:picChg chg="mod">
          <ac:chgData name="Vinícius De Luca" userId="700a93d486c2345f" providerId="LiveId" clId="{DF9223A0-A45C-4B05-807A-28D6C0BA5BAC}" dt="2022-10-14T21:45:11.420" v="290"/>
          <ac:picMkLst>
            <pc:docMk/>
            <pc:sldMk cId="810650683" sldId="379"/>
            <ac:picMk id="7" creationId="{B7354DA3-F8B2-DAC9-40BA-8EB734803AC8}"/>
          </ac:picMkLst>
        </pc:picChg>
      </pc:sldChg>
      <pc:sldChg chg="add del">
        <pc:chgData name="Vinícius De Luca" userId="700a93d486c2345f" providerId="LiveId" clId="{DF9223A0-A45C-4B05-807A-28D6C0BA5BAC}" dt="2022-10-14T21:43:58.353" v="281" actId="47"/>
        <pc:sldMkLst>
          <pc:docMk/>
          <pc:sldMk cId="4007322922" sldId="379"/>
        </pc:sldMkLst>
      </pc:sldChg>
      <pc:sldChg chg="addSp modSp add mod">
        <pc:chgData name="Vinícius De Luca" userId="700a93d486c2345f" providerId="LiveId" clId="{DF9223A0-A45C-4B05-807A-28D6C0BA5BAC}" dt="2022-10-14T21:46:03.384" v="299"/>
        <pc:sldMkLst>
          <pc:docMk/>
          <pc:sldMk cId="0" sldId="380"/>
        </pc:sldMkLst>
        <pc:spChg chg="add mod">
          <ac:chgData name="Vinícius De Luca" userId="700a93d486c2345f" providerId="LiveId" clId="{DF9223A0-A45C-4B05-807A-28D6C0BA5BAC}" dt="2022-10-14T21:46:03.384" v="299"/>
          <ac:spMkLst>
            <pc:docMk/>
            <pc:sldMk cId="0" sldId="380"/>
            <ac:spMk id="2" creationId="{7B2D4DC1-2290-A51A-AB1D-D4BB2EBF4D42}"/>
          </ac:spMkLst>
        </pc:spChg>
        <pc:spChg chg="mod">
          <ac:chgData name="Vinícius De Luca" userId="700a93d486c2345f" providerId="LiveId" clId="{DF9223A0-A45C-4B05-807A-28D6C0BA5BAC}" dt="2022-10-14T21:46:03.384" v="299"/>
          <ac:spMkLst>
            <pc:docMk/>
            <pc:sldMk cId="0" sldId="380"/>
            <ac:spMk id="4" creationId="{9A076B37-6D38-3E5E-B6C4-4E105525BFE2}"/>
          </ac:spMkLst>
        </pc:spChg>
        <pc:spChg chg="add mod">
          <ac:chgData name="Vinícius De Luca" userId="700a93d486c2345f" providerId="LiveId" clId="{DF9223A0-A45C-4B05-807A-28D6C0BA5BAC}" dt="2022-10-14T21:46:03.384" v="299"/>
          <ac:spMkLst>
            <pc:docMk/>
            <pc:sldMk cId="0" sldId="380"/>
            <ac:spMk id="6" creationId="{3FF66454-040A-7170-DDCE-E39A4C6489FC}"/>
          </ac:spMkLst>
        </pc:spChg>
        <pc:spChg chg="mod">
          <ac:chgData name="Vinícius De Luca" userId="700a93d486c2345f" providerId="LiveId" clId="{DF9223A0-A45C-4B05-807A-28D6C0BA5BAC}" dt="2022-10-14T21:45:50.823" v="297" actId="1076"/>
          <ac:spMkLst>
            <pc:docMk/>
            <pc:sldMk cId="0" sldId="380"/>
            <ac:spMk id="297" creationId="{00000000-0000-0000-0000-000000000000}"/>
          </ac:spMkLst>
        </pc:spChg>
        <pc:spChg chg="mod">
          <ac:chgData name="Vinícius De Luca" userId="700a93d486c2345f" providerId="LiveId" clId="{DF9223A0-A45C-4B05-807A-28D6C0BA5BAC}" dt="2022-10-14T21:45:57.139" v="298" actId="1076"/>
          <ac:spMkLst>
            <pc:docMk/>
            <pc:sldMk cId="0" sldId="380"/>
            <ac:spMk id="298" creationId="{00000000-0000-0000-0000-000000000000}"/>
          </ac:spMkLst>
        </pc:spChg>
        <pc:grpChg chg="add mod">
          <ac:chgData name="Vinícius De Luca" userId="700a93d486c2345f" providerId="LiveId" clId="{DF9223A0-A45C-4B05-807A-28D6C0BA5BAC}" dt="2022-10-14T21:46:03.384" v="299"/>
          <ac:grpSpMkLst>
            <pc:docMk/>
            <pc:sldMk cId="0" sldId="380"/>
            <ac:grpSpMk id="3" creationId="{2FA61266-4796-5E80-32DE-C0218337DEFC}"/>
          </ac:grpSpMkLst>
        </pc:grpChg>
        <pc:picChg chg="mod">
          <ac:chgData name="Vinícius De Luca" userId="700a93d486c2345f" providerId="LiveId" clId="{DF9223A0-A45C-4B05-807A-28D6C0BA5BAC}" dt="2022-10-14T21:46:03.384" v="299"/>
          <ac:picMkLst>
            <pc:docMk/>
            <pc:sldMk cId="0" sldId="380"/>
            <ac:picMk id="5" creationId="{ACF34097-3FDE-EC7E-17F1-39B965B8ADB1}"/>
          </ac:picMkLst>
        </pc:picChg>
      </pc:sldChg>
      <pc:sldChg chg="addSp modSp add mod">
        <pc:chgData name="Vinícius De Luca" userId="700a93d486c2345f" providerId="LiveId" clId="{DF9223A0-A45C-4B05-807A-28D6C0BA5BAC}" dt="2022-10-14T21:49:36.978" v="334" actId="1076"/>
        <pc:sldMkLst>
          <pc:docMk/>
          <pc:sldMk cId="231197041" sldId="381"/>
        </pc:sldMkLst>
        <pc:spChg chg="add mod">
          <ac:chgData name="Vinícius De Luca" userId="700a93d486c2345f" providerId="LiveId" clId="{DF9223A0-A45C-4B05-807A-28D6C0BA5BAC}" dt="2022-10-14T21:46:05.325" v="300"/>
          <ac:spMkLst>
            <pc:docMk/>
            <pc:sldMk cId="231197041" sldId="381"/>
            <ac:spMk id="2" creationId="{7E687A61-2A5B-4EF7-3C77-FEDEA098F294}"/>
          </ac:spMkLst>
        </pc:spChg>
        <pc:spChg chg="mod">
          <ac:chgData name="Vinícius De Luca" userId="700a93d486c2345f" providerId="LiveId" clId="{DF9223A0-A45C-4B05-807A-28D6C0BA5BAC}" dt="2022-10-14T21:46:05.325" v="300"/>
          <ac:spMkLst>
            <pc:docMk/>
            <pc:sldMk cId="231197041" sldId="381"/>
            <ac:spMk id="5" creationId="{AE50223C-2E2A-D01D-F687-52F308819AA7}"/>
          </ac:spMkLst>
        </pc:spChg>
        <pc:spChg chg="add mod">
          <ac:chgData name="Vinícius De Luca" userId="700a93d486c2345f" providerId="LiveId" clId="{DF9223A0-A45C-4B05-807A-28D6C0BA5BAC}" dt="2022-10-14T21:46:05.325" v="300"/>
          <ac:spMkLst>
            <pc:docMk/>
            <pc:sldMk cId="231197041" sldId="381"/>
            <ac:spMk id="7" creationId="{E4CA0745-AD65-E0FA-836A-2C256E73B26F}"/>
          </ac:spMkLst>
        </pc:spChg>
        <pc:spChg chg="mod">
          <ac:chgData name="Vinícius De Luca" userId="700a93d486c2345f" providerId="LiveId" clId="{DF9223A0-A45C-4B05-807A-28D6C0BA5BAC}" dt="2022-10-14T21:49:32.964" v="333" actId="1076"/>
          <ac:spMkLst>
            <pc:docMk/>
            <pc:sldMk cId="231197041" sldId="381"/>
            <ac:spMk id="297" creationId="{00000000-0000-0000-0000-000000000000}"/>
          </ac:spMkLst>
        </pc:spChg>
        <pc:grpChg chg="add mod">
          <ac:chgData name="Vinícius De Luca" userId="700a93d486c2345f" providerId="LiveId" clId="{DF9223A0-A45C-4B05-807A-28D6C0BA5BAC}" dt="2022-10-14T21:46:05.325" v="300"/>
          <ac:grpSpMkLst>
            <pc:docMk/>
            <pc:sldMk cId="231197041" sldId="381"/>
            <ac:grpSpMk id="4" creationId="{D7B32417-D46A-59A0-A00C-E57675BCD68C}"/>
          </ac:grpSpMkLst>
        </pc:grpChg>
        <pc:picChg chg="mod">
          <ac:chgData name="Vinícius De Luca" userId="700a93d486c2345f" providerId="LiveId" clId="{DF9223A0-A45C-4B05-807A-28D6C0BA5BAC}" dt="2022-10-14T21:49:36.978" v="334" actId="1076"/>
          <ac:picMkLst>
            <pc:docMk/>
            <pc:sldMk cId="231197041" sldId="381"/>
            <ac:picMk id="3" creationId="{D39FBB8A-EBB2-408A-9944-F6519679A08D}"/>
          </ac:picMkLst>
        </pc:picChg>
        <pc:picChg chg="mod">
          <ac:chgData name="Vinícius De Luca" userId="700a93d486c2345f" providerId="LiveId" clId="{DF9223A0-A45C-4B05-807A-28D6C0BA5BAC}" dt="2022-10-14T21:46:05.325" v="300"/>
          <ac:picMkLst>
            <pc:docMk/>
            <pc:sldMk cId="231197041" sldId="381"/>
            <ac:picMk id="6" creationId="{8621A601-3F78-1E45-94FF-FED924391B36}"/>
          </ac:picMkLst>
        </pc:picChg>
      </pc:sldChg>
      <pc:sldChg chg="addSp modSp add mod">
        <pc:chgData name="Vinícius De Luca" userId="700a93d486c2345f" providerId="LiveId" clId="{DF9223A0-A45C-4B05-807A-28D6C0BA5BAC}" dt="2022-10-14T21:50:14.388" v="343" actId="1076"/>
        <pc:sldMkLst>
          <pc:docMk/>
          <pc:sldMk cId="543788959" sldId="382"/>
        </pc:sldMkLst>
        <pc:spChg chg="add mod">
          <ac:chgData name="Vinícius De Luca" userId="700a93d486c2345f" providerId="LiveId" clId="{DF9223A0-A45C-4B05-807A-28D6C0BA5BAC}" dt="2022-10-14T21:46:07.348" v="301"/>
          <ac:spMkLst>
            <pc:docMk/>
            <pc:sldMk cId="543788959" sldId="382"/>
            <ac:spMk id="2" creationId="{4BED170A-8C1E-4BF1-14E4-339F8F4EDF24}"/>
          </ac:spMkLst>
        </pc:spChg>
        <pc:spChg chg="mod">
          <ac:chgData name="Vinícius De Luca" userId="700a93d486c2345f" providerId="LiveId" clId="{DF9223A0-A45C-4B05-807A-28D6C0BA5BAC}" dt="2022-10-14T21:46:07.348" v="301"/>
          <ac:spMkLst>
            <pc:docMk/>
            <pc:sldMk cId="543788959" sldId="382"/>
            <ac:spMk id="4" creationId="{C405615B-6847-90FF-0772-54EBF3920221}"/>
          </ac:spMkLst>
        </pc:spChg>
        <pc:spChg chg="add mod">
          <ac:chgData name="Vinícius De Luca" userId="700a93d486c2345f" providerId="LiveId" clId="{DF9223A0-A45C-4B05-807A-28D6C0BA5BAC}" dt="2022-10-14T21:46:07.348" v="301"/>
          <ac:spMkLst>
            <pc:docMk/>
            <pc:sldMk cId="543788959" sldId="382"/>
            <ac:spMk id="6" creationId="{8F1BD16F-5593-8DB9-8F55-7BF405792D20}"/>
          </ac:spMkLst>
        </pc:spChg>
        <pc:spChg chg="mod">
          <ac:chgData name="Vinícius De Luca" userId="700a93d486c2345f" providerId="LiveId" clId="{DF9223A0-A45C-4B05-807A-28D6C0BA5BAC}" dt="2022-10-14T21:49:49.693" v="336" actId="1076"/>
          <ac:spMkLst>
            <pc:docMk/>
            <pc:sldMk cId="543788959" sldId="382"/>
            <ac:spMk id="291" creationId="{00000000-0000-0000-0000-000000000000}"/>
          </ac:spMkLst>
        </pc:spChg>
        <pc:spChg chg="mod">
          <ac:chgData name="Vinícius De Luca" userId="700a93d486c2345f" providerId="LiveId" clId="{DF9223A0-A45C-4B05-807A-28D6C0BA5BAC}" dt="2022-10-14T21:50:14.388" v="343" actId="1076"/>
          <ac:spMkLst>
            <pc:docMk/>
            <pc:sldMk cId="543788959" sldId="382"/>
            <ac:spMk id="292" creationId="{00000000-0000-0000-0000-000000000000}"/>
          </ac:spMkLst>
        </pc:spChg>
        <pc:grpChg chg="add mod">
          <ac:chgData name="Vinícius De Luca" userId="700a93d486c2345f" providerId="LiveId" clId="{DF9223A0-A45C-4B05-807A-28D6C0BA5BAC}" dt="2022-10-14T21:46:07.348" v="301"/>
          <ac:grpSpMkLst>
            <pc:docMk/>
            <pc:sldMk cId="543788959" sldId="382"/>
            <ac:grpSpMk id="3" creationId="{F575D1F8-15F1-F443-EF58-947AC07095DF}"/>
          </ac:grpSpMkLst>
        </pc:grpChg>
        <pc:picChg chg="mod">
          <ac:chgData name="Vinícius De Luca" userId="700a93d486c2345f" providerId="LiveId" clId="{DF9223A0-A45C-4B05-807A-28D6C0BA5BAC}" dt="2022-10-14T21:46:07.348" v="301"/>
          <ac:picMkLst>
            <pc:docMk/>
            <pc:sldMk cId="543788959" sldId="382"/>
            <ac:picMk id="5" creationId="{180F0306-818F-2A95-2117-A2AEE6368F33}"/>
          </ac:picMkLst>
        </pc:picChg>
      </pc:sldChg>
      <pc:sldChg chg="addSp modSp add mod">
        <pc:chgData name="Vinícius De Luca" userId="700a93d486c2345f" providerId="LiveId" clId="{DF9223A0-A45C-4B05-807A-28D6C0BA5BAC}" dt="2022-10-14T21:50:48.971" v="349" actId="1076"/>
        <pc:sldMkLst>
          <pc:docMk/>
          <pc:sldMk cId="4085934184" sldId="383"/>
        </pc:sldMkLst>
        <pc:spChg chg="add mod">
          <ac:chgData name="Vinícius De Luca" userId="700a93d486c2345f" providerId="LiveId" clId="{DF9223A0-A45C-4B05-807A-28D6C0BA5BAC}" dt="2022-10-14T21:46:09.462" v="302"/>
          <ac:spMkLst>
            <pc:docMk/>
            <pc:sldMk cId="4085934184" sldId="383"/>
            <ac:spMk id="2" creationId="{55F99E4F-2334-C34C-61F0-B9075A584636}"/>
          </ac:spMkLst>
        </pc:spChg>
        <pc:spChg chg="mod">
          <ac:chgData name="Vinícius De Luca" userId="700a93d486c2345f" providerId="LiveId" clId="{DF9223A0-A45C-4B05-807A-28D6C0BA5BAC}" dt="2022-10-14T21:46:09.462" v="302"/>
          <ac:spMkLst>
            <pc:docMk/>
            <pc:sldMk cId="4085934184" sldId="383"/>
            <ac:spMk id="4" creationId="{0866E2FA-EDE7-2068-3951-7245BD4B9073}"/>
          </ac:spMkLst>
        </pc:spChg>
        <pc:spChg chg="add mod">
          <ac:chgData name="Vinícius De Luca" userId="700a93d486c2345f" providerId="LiveId" clId="{DF9223A0-A45C-4B05-807A-28D6C0BA5BAC}" dt="2022-10-14T21:46:09.462" v="302"/>
          <ac:spMkLst>
            <pc:docMk/>
            <pc:sldMk cId="4085934184" sldId="383"/>
            <ac:spMk id="6" creationId="{82C87816-7961-E784-71AA-174BC4DC1F1B}"/>
          </ac:spMkLst>
        </pc:spChg>
        <pc:spChg chg="mod">
          <ac:chgData name="Vinícius De Luca" userId="700a93d486c2345f" providerId="LiveId" clId="{DF9223A0-A45C-4B05-807A-28D6C0BA5BAC}" dt="2022-10-14T21:50:31.129" v="345" actId="1076"/>
          <ac:spMkLst>
            <pc:docMk/>
            <pc:sldMk cId="4085934184" sldId="383"/>
            <ac:spMk id="291" creationId="{00000000-0000-0000-0000-000000000000}"/>
          </ac:spMkLst>
        </pc:spChg>
        <pc:spChg chg="mod">
          <ac:chgData name="Vinícius De Luca" userId="700a93d486c2345f" providerId="LiveId" clId="{DF9223A0-A45C-4B05-807A-28D6C0BA5BAC}" dt="2022-10-14T21:50:48.971" v="349" actId="1076"/>
          <ac:spMkLst>
            <pc:docMk/>
            <pc:sldMk cId="4085934184" sldId="383"/>
            <ac:spMk id="292" creationId="{00000000-0000-0000-0000-000000000000}"/>
          </ac:spMkLst>
        </pc:spChg>
        <pc:grpChg chg="add mod">
          <ac:chgData name="Vinícius De Luca" userId="700a93d486c2345f" providerId="LiveId" clId="{DF9223A0-A45C-4B05-807A-28D6C0BA5BAC}" dt="2022-10-14T21:46:09.462" v="302"/>
          <ac:grpSpMkLst>
            <pc:docMk/>
            <pc:sldMk cId="4085934184" sldId="383"/>
            <ac:grpSpMk id="3" creationId="{EED8D170-E28D-CAE7-B2C9-2E08247B0CC0}"/>
          </ac:grpSpMkLst>
        </pc:grpChg>
        <pc:picChg chg="mod">
          <ac:chgData name="Vinícius De Luca" userId="700a93d486c2345f" providerId="LiveId" clId="{DF9223A0-A45C-4B05-807A-28D6C0BA5BAC}" dt="2022-10-14T21:46:09.462" v="302"/>
          <ac:picMkLst>
            <pc:docMk/>
            <pc:sldMk cId="4085934184" sldId="383"/>
            <ac:picMk id="5" creationId="{4B8D06E0-2CFC-FE88-86E7-5E210FA02A88}"/>
          </ac:picMkLst>
        </pc:picChg>
      </pc:sldChg>
      <pc:sldChg chg="addSp modSp add mod">
        <pc:chgData name="Vinícius De Luca" userId="700a93d486c2345f" providerId="LiveId" clId="{DF9223A0-A45C-4B05-807A-28D6C0BA5BAC}" dt="2022-10-14T21:51:15.574" v="354" actId="1076"/>
        <pc:sldMkLst>
          <pc:docMk/>
          <pc:sldMk cId="3497925316" sldId="384"/>
        </pc:sldMkLst>
        <pc:spChg chg="add mod">
          <ac:chgData name="Vinícius De Luca" userId="700a93d486c2345f" providerId="LiveId" clId="{DF9223A0-A45C-4B05-807A-28D6C0BA5BAC}" dt="2022-10-14T21:46:11.230" v="303"/>
          <ac:spMkLst>
            <pc:docMk/>
            <pc:sldMk cId="3497925316" sldId="384"/>
            <ac:spMk id="2" creationId="{87289C8B-649C-0C58-E422-6888CA75FEDF}"/>
          </ac:spMkLst>
        </pc:spChg>
        <pc:spChg chg="mod">
          <ac:chgData name="Vinícius De Luca" userId="700a93d486c2345f" providerId="LiveId" clId="{DF9223A0-A45C-4B05-807A-28D6C0BA5BAC}" dt="2022-10-14T21:46:11.230" v="303"/>
          <ac:spMkLst>
            <pc:docMk/>
            <pc:sldMk cId="3497925316" sldId="384"/>
            <ac:spMk id="5" creationId="{8FD1A30D-B890-8E2F-9AC3-E19787840D2D}"/>
          </ac:spMkLst>
        </pc:spChg>
        <pc:spChg chg="add mod">
          <ac:chgData name="Vinícius De Luca" userId="700a93d486c2345f" providerId="LiveId" clId="{DF9223A0-A45C-4B05-807A-28D6C0BA5BAC}" dt="2022-10-14T21:46:11.230" v="303"/>
          <ac:spMkLst>
            <pc:docMk/>
            <pc:sldMk cId="3497925316" sldId="384"/>
            <ac:spMk id="7" creationId="{78693AB7-BD43-2356-4DFB-9245B97F9FB3}"/>
          </ac:spMkLst>
        </pc:spChg>
        <pc:spChg chg="mod">
          <ac:chgData name="Vinícius De Luca" userId="700a93d486c2345f" providerId="LiveId" clId="{DF9223A0-A45C-4B05-807A-28D6C0BA5BAC}" dt="2022-10-14T21:51:04.721" v="351" actId="1076"/>
          <ac:spMkLst>
            <pc:docMk/>
            <pc:sldMk cId="3497925316" sldId="384"/>
            <ac:spMk id="291" creationId="{00000000-0000-0000-0000-000000000000}"/>
          </ac:spMkLst>
        </pc:spChg>
        <pc:grpChg chg="add mod">
          <ac:chgData name="Vinícius De Luca" userId="700a93d486c2345f" providerId="LiveId" clId="{DF9223A0-A45C-4B05-807A-28D6C0BA5BAC}" dt="2022-10-14T21:46:11.230" v="303"/>
          <ac:grpSpMkLst>
            <pc:docMk/>
            <pc:sldMk cId="3497925316" sldId="384"/>
            <ac:grpSpMk id="4" creationId="{29F2F1EC-DDC6-6F02-8261-97419B3F60C4}"/>
          </ac:grpSpMkLst>
        </pc:grpChg>
        <pc:picChg chg="mod">
          <ac:chgData name="Vinícius De Luca" userId="700a93d486c2345f" providerId="LiveId" clId="{DF9223A0-A45C-4B05-807A-28D6C0BA5BAC}" dt="2022-10-14T21:51:15.574" v="354" actId="1076"/>
          <ac:picMkLst>
            <pc:docMk/>
            <pc:sldMk cId="3497925316" sldId="384"/>
            <ac:picMk id="3" creationId="{E3E51DB0-4A4E-421E-A079-2D0856FD3E3D}"/>
          </ac:picMkLst>
        </pc:picChg>
        <pc:picChg chg="mod">
          <ac:chgData name="Vinícius De Luca" userId="700a93d486c2345f" providerId="LiveId" clId="{DF9223A0-A45C-4B05-807A-28D6C0BA5BAC}" dt="2022-10-14T21:46:11.230" v="303"/>
          <ac:picMkLst>
            <pc:docMk/>
            <pc:sldMk cId="3497925316" sldId="384"/>
            <ac:picMk id="6" creationId="{76F8CCAD-5334-D51B-8CEC-0A51D6B57077}"/>
          </ac:picMkLst>
        </pc:picChg>
      </pc:sldChg>
      <pc:sldChg chg="addSp delSp modSp add mod">
        <pc:chgData name="Vinícius De Luca" userId="700a93d486c2345f" providerId="LiveId" clId="{DF9223A0-A45C-4B05-807A-28D6C0BA5BAC}" dt="2022-10-14T21:52:04.422" v="363" actId="1076"/>
        <pc:sldMkLst>
          <pc:docMk/>
          <pc:sldMk cId="133051992" sldId="385"/>
        </pc:sldMkLst>
        <pc:spChg chg="add mod">
          <ac:chgData name="Vinícius De Luca" userId="700a93d486c2345f" providerId="LiveId" clId="{DF9223A0-A45C-4B05-807A-28D6C0BA5BAC}" dt="2022-10-14T21:46:15.407" v="304"/>
          <ac:spMkLst>
            <pc:docMk/>
            <pc:sldMk cId="133051992" sldId="385"/>
            <ac:spMk id="2" creationId="{761424DA-71A4-B333-2CDD-97DFCB423DEC}"/>
          </ac:spMkLst>
        </pc:spChg>
        <pc:spChg chg="mod">
          <ac:chgData name="Vinícius De Luca" userId="700a93d486c2345f" providerId="LiveId" clId="{DF9223A0-A45C-4B05-807A-28D6C0BA5BAC}" dt="2022-10-14T21:46:15.407" v="304"/>
          <ac:spMkLst>
            <pc:docMk/>
            <pc:sldMk cId="133051992" sldId="385"/>
            <ac:spMk id="5" creationId="{9D77CB10-68C4-54D6-4841-07437A05DEB4}"/>
          </ac:spMkLst>
        </pc:spChg>
        <pc:spChg chg="add mod">
          <ac:chgData name="Vinícius De Luca" userId="700a93d486c2345f" providerId="LiveId" clId="{DF9223A0-A45C-4B05-807A-28D6C0BA5BAC}" dt="2022-10-14T21:46:15.407" v="304"/>
          <ac:spMkLst>
            <pc:docMk/>
            <pc:sldMk cId="133051992" sldId="385"/>
            <ac:spMk id="7" creationId="{CE82BA1E-1A97-EF13-FACE-A54BDA38F649}"/>
          </ac:spMkLst>
        </pc:spChg>
        <pc:spChg chg="add mod">
          <ac:chgData name="Vinícius De Luca" userId="700a93d486c2345f" providerId="LiveId" clId="{DF9223A0-A45C-4B05-807A-28D6C0BA5BAC}" dt="2022-10-14T21:51:39.199" v="357" actId="1076"/>
          <ac:spMkLst>
            <pc:docMk/>
            <pc:sldMk cId="133051992" sldId="385"/>
            <ac:spMk id="8" creationId="{C0762B69-8071-1C9A-49A2-DF7C4D001BC5}"/>
          </ac:spMkLst>
        </pc:spChg>
        <pc:spChg chg="add del mod">
          <ac:chgData name="Vinícius De Luca" userId="700a93d486c2345f" providerId="LiveId" clId="{DF9223A0-A45C-4B05-807A-28D6C0BA5BAC}" dt="2022-10-14T21:51:49.928" v="360" actId="478"/>
          <ac:spMkLst>
            <pc:docMk/>
            <pc:sldMk cId="133051992" sldId="385"/>
            <ac:spMk id="10" creationId="{A9C04AB9-994A-1F1F-14D5-E43E16AA237C}"/>
          </ac:spMkLst>
        </pc:spChg>
        <pc:spChg chg="del mod">
          <ac:chgData name="Vinícius De Luca" userId="700a93d486c2345f" providerId="LiveId" clId="{DF9223A0-A45C-4B05-807A-28D6C0BA5BAC}" dt="2022-10-14T21:51:47.486" v="359" actId="478"/>
          <ac:spMkLst>
            <pc:docMk/>
            <pc:sldMk cId="133051992" sldId="385"/>
            <ac:spMk id="291" creationId="{00000000-0000-0000-0000-000000000000}"/>
          </ac:spMkLst>
        </pc:spChg>
        <pc:grpChg chg="add mod">
          <ac:chgData name="Vinícius De Luca" userId="700a93d486c2345f" providerId="LiveId" clId="{DF9223A0-A45C-4B05-807A-28D6C0BA5BAC}" dt="2022-10-14T21:46:15.407" v="304"/>
          <ac:grpSpMkLst>
            <pc:docMk/>
            <pc:sldMk cId="133051992" sldId="385"/>
            <ac:grpSpMk id="3" creationId="{AD42147E-BE91-A98E-2655-21ED065E9B36}"/>
          </ac:grpSpMkLst>
        </pc:grpChg>
        <pc:picChg chg="mod">
          <ac:chgData name="Vinícius De Luca" userId="700a93d486c2345f" providerId="LiveId" clId="{DF9223A0-A45C-4B05-807A-28D6C0BA5BAC}" dt="2022-10-14T21:52:04.422" v="363" actId="1076"/>
          <ac:picMkLst>
            <pc:docMk/>
            <pc:sldMk cId="133051992" sldId="385"/>
            <ac:picMk id="4" creationId="{91D4D655-9CCF-4F39-B8B2-F5F6FD48E3A6}"/>
          </ac:picMkLst>
        </pc:picChg>
        <pc:picChg chg="mod">
          <ac:chgData name="Vinícius De Luca" userId="700a93d486c2345f" providerId="LiveId" clId="{DF9223A0-A45C-4B05-807A-28D6C0BA5BAC}" dt="2022-10-14T21:46:15.407" v="304"/>
          <ac:picMkLst>
            <pc:docMk/>
            <pc:sldMk cId="133051992" sldId="385"/>
            <ac:picMk id="6" creationId="{16DA71F0-5D57-3E69-A816-7B905C4CEA44}"/>
          </ac:picMkLst>
        </pc:picChg>
      </pc:sldChg>
      <pc:sldChg chg="addSp modSp add mod">
        <pc:chgData name="Vinícius De Luca" userId="700a93d486c2345f" providerId="LiveId" clId="{DF9223A0-A45C-4B05-807A-28D6C0BA5BAC}" dt="2022-10-14T21:54:01.957" v="390" actId="1076"/>
        <pc:sldMkLst>
          <pc:docMk/>
          <pc:sldMk cId="2923276187" sldId="386"/>
        </pc:sldMkLst>
        <pc:spChg chg="add mod">
          <ac:chgData name="Vinícius De Luca" userId="700a93d486c2345f" providerId="LiveId" clId="{DF9223A0-A45C-4B05-807A-28D6C0BA5BAC}" dt="2022-10-14T21:46:17.815" v="305"/>
          <ac:spMkLst>
            <pc:docMk/>
            <pc:sldMk cId="2923276187" sldId="386"/>
            <ac:spMk id="2" creationId="{2AB5E559-527E-978E-5C78-3E99B1B690EE}"/>
          </ac:spMkLst>
        </pc:spChg>
        <pc:spChg chg="mod">
          <ac:chgData name="Vinícius De Luca" userId="700a93d486c2345f" providerId="LiveId" clId="{DF9223A0-A45C-4B05-807A-28D6C0BA5BAC}" dt="2022-10-14T21:46:17.815" v="305"/>
          <ac:spMkLst>
            <pc:docMk/>
            <pc:sldMk cId="2923276187" sldId="386"/>
            <ac:spMk id="4" creationId="{D6C14D4E-8662-B5E2-5E2B-AD44772C8F82}"/>
          </ac:spMkLst>
        </pc:spChg>
        <pc:spChg chg="add mod">
          <ac:chgData name="Vinícius De Luca" userId="700a93d486c2345f" providerId="LiveId" clId="{DF9223A0-A45C-4B05-807A-28D6C0BA5BAC}" dt="2022-10-14T21:46:17.815" v="305"/>
          <ac:spMkLst>
            <pc:docMk/>
            <pc:sldMk cId="2923276187" sldId="386"/>
            <ac:spMk id="6" creationId="{13D4ED4B-1FF4-D00E-DF60-3E3858AB518C}"/>
          </ac:spMkLst>
        </pc:spChg>
        <pc:spChg chg="mod">
          <ac:chgData name="Vinícius De Luca" userId="700a93d486c2345f" providerId="LiveId" clId="{DF9223A0-A45C-4B05-807A-28D6C0BA5BAC}" dt="2022-10-14T21:52:21.784" v="365" actId="1076"/>
          <ac:spMkLst>
            <pc:docMk/>
            <pc:sldMk cId="2923276187" sldId="386"/>
            <ac:spMk id="291" creationId="{00000000-0000-0000-0000-000000000000}"/>
          </ac:spMkLst>
        </pc:spChg>
        <pc:spChg chg="mod">
          <ac:chgData name="Vinícius De Luca" userId="700a93d486c2345f" providerId="LiveId" clId="{DF9223A0-A45C-4B05-807A-28D6C0BA5BAC}" dt="2022-10-14T21:54:01.957" v="390" actId="1076"/>
          <ac:spMkLst>
            <pc:docMk/>
            <pc:sldMk cId="2923276187" sldId="386"/>
            <ac:spMk id="292" creationId="{00000000-0000-0000-0000-000000000000}"/>
          </ac:spMkLst>
        </pc:spChg>
        <pc:grpChg chg="add mod">
          <ac:chgData name="Vinícius De Luca" userId="700a93d486c2345f" providerId="LiveId" clId="{DF9223A0-A45C-4B05-807A-28D6C0BA5BAC}" dt="2022-10-14T21:46:17.815" v="305"/>
          <ac:grpSpMkLst>
            <pc:docMk/>
            <pc:sldMk cId="2923276187" sldId="386"/>
            <ac:grpSpMk id="3" creationId="{BF0A697B-A42E-2D42-980F-4732CBFF2CE6}"/>
          </ac:grpSpMkLst>
        </pc:grpChg>
        <pc:picChg chg="mod">
          <ac:chgData name="Vinícius De Luca" userId="700a93d486c2345f" providerId="LiveId" clId="{DF9223A0-A45C-4B05-807A-28D6C0BA5BAC}" dt="2022-10-14T21:46:17.815" v="305"/>
          <ac:picMkLst>
            <pc:docMk/>
            <pc:sldMk cId="2923276187" sldId="386"/>
            <ac:picMk id="5" creationId="{8A91148E-116A-ADDF-06D0-DC33A1BAAA19}"/>
          </ac:picMkLst>
        </pc:picChg>
      </pc:sldChg>
      <pc:sldChg chg="addSp modSp add mod">
        <pc:chgData name="Vinícius De Luca" userId="700a93d486c2345f" providerId="LiveId" clId="{DF9223A0-A45C-4B05-807A-28D6C0BA5BAC}" dt="2022-10-14T21:53:46.435" v="387" actId="1076"/>
        <pc:sldMkLst>
          <pc:docMk/>
          <pc:sldMk cId="1569409772" sldId="387"/>
        </pc:sldMkLst>
        <pc:spChg chg="add mod">
          <ac:chgData name="Vinícius De Luca" userId="700a93d486c2345f" providerId="LiveId" clId="{DF9223A0-A45C-4B05-807A-28D6C0BA5BAC}" dt="2022-10-14T21:46:20.127" v="306"/>
          <ac:spMkLst>
            <pc:docMk/>
            <pc:sldMk cId="1569409772" sldId="387"/>
            <ac:spMk id="2" creationId="{1536120F-753B-A8FE-5A18-1DA39BE25514}"/>
          </ac:spMkLst>
        </pc:spChg>
        <pc:spChg chg="mod">
          <ac:chgData name="Vinícius De Luca" userId="700a93d486c2345f" providerId="LiveId" clId="{DF9223A0-A45C-4B05-807A-28D6C0BA5BAC}" dt="2022-10-14T21:46:20.127" v="306"/>
          <ac:spMkLst>
            <pc:docMk/>
            <pc:sldMk cId="1569409772" sldId="387"/>
            <ac:spMk id="4" creationId="{862B687E-9CBE-1587-B3DA-2BC78A2ED3F5}"/>
          </ac:spMkLst>
        </pc:spChg>
        <pc:spChg chg="add mod">
          <ac:chgData name="Vinícius De Luca" userId="700a93d486c2345f" providerId="LiveId" clId="{DF9223A0-A45C-4B05-807A-28D6C0BA5BAC}" dt="2022-10-14T21:46:20.127" v="306"/>
          <ac:spMkLst>
            <pc:docMk/>
            <pc:sldMk cId="1569409772" sldId="387"/>
            <ac:spMk id="6" creationId="{F629A927-524C-5CA7-88F8-C6FEF9C7F392}"/>
          </ac:spMkLst>
        </pc:spChg>
        <pc:spChg chg="mod">
          <ac:chgData name="Vinícius De Luca" userId="700a93d486c2345f" providerId="LiveId" clId="{DF9223A0-A45C-4B05-807A-28D6C0BA5BAC}" dt="2022-10-14T21:52:59.445" v="375" actId="1076"/>
          <ac:spMkLst>
            <pc:docMk/>
            <pc:sldMk cId="1569409772" sldId="387"/>
            <ac:spMk id="291" creationId="{00000000-0000-0000-0000-000000000000}"/>
          </ac:spMkLst>
        </pc:spChg>
        <pc:spChg chg="mod">
          <ac:chgData name="Vinícius De Luca" userId="700a93d486c2345f" providerId="LiveId" clId="{DF9223A0-A45C-4B05-807A-28D6C0BA5BAC}" dt="2022-10-14T21:53:46.435" v="387" actId="1076"/>
          <ac:spMkLst>
            <pc:docMk/>
            <pc:sldMk cId="1569409772" sldId="387"/>
            <ac:spMk id="292" creationId="{00000000-0000-0000-0000-000000000000}"/>
          </ac:spMkLst>
        </pc:spChg>
        <pc:grpChg chg="add mod">
          <ac:chgData name="Vinícius De Luca" userId="700a93d486c2345f" providerId="LiveId" clId="{DF9223A0-A45C-4B05-807A-28D6C0BA5BAC}" dt="2022-10-14T21:46:20.127" v="306"/>
          <ac:grpSpMkLst>
            <pc:docMk/>
            <pc:sldMk cId="1569409772" sldId="387"/>
            <ac:grpSpMk id="3" creationId="{6C437A1D-2A6D-273C-FEAD-ABA2D4D0CE60}"/>
          </ac:grpSpMkLst>
        </pc:grpChg>
        <pc:picChg chg="mod">
          <ac:chgData name="Vinícius De Luca" userId="700a93d486c2345f" providerId="LiveId" clId="{DF9223A0-A45C-4B05-807A-28D6C0BA5BAC}" dt="2022-10-14T21:46:20.127" v="306"/>
          <ac:picMkLst>
            <pc:docMk/>
            <pc:sldMk cId="1569409772" sldId="387"/>
            <ac:picMk id="5" creationId="{D3270504-F3B3-085A-8034-6500971D9EF3}"/>
          </ac:picMkLst>
        </pc:picChg>
      </pc:sldChg>
      <pc:sldChg chg="addSp delSp modSp add mod">
        <pc:chgData name="Vinícius De Luca" userId="700a93d486c2345f" providerId="LiveId" clId="{DF9223A0-A45C-4B05-807A-28D6C0BA5BAC}" dt="2022-10-14T21:53:40.322" v="386" actId="1076"/>
        <pc:sldMkLst>
          <pc:docMk/>
          <pc:sldMk cId="2024459107" sldId="388"/>
        </pc:sldMkLst>
        <pc:spChg chg="add mod">
          <ac:chgData name="Vinícius De Luca" userId="700a93d486c2345f" providerId="LiveId" clId="{DF9223A0-A45C-4B05-807A-28D6C0BA5BAC}" dt="2022-10-14T21:46:21.742" v="307"/>
          <ac:spMkLst>
            <pc:docMk/>
            <pc:sldMk cId="2024459107" sldId="388"/>
            <ac:spMk id="2" creationId="{6724DCDD-ADCC-03F2-CA3F-1C1A97F09CAC}"/>
          </ac:spMkLst>
        </pc:spChg>
        <pc:spChg chg="mod">
          <ac:chgData name="Vinícius De Luca" userId="700a93d486c2345f" providerId="LiveId" clId="{DF9223A0-A45C-4B05-807A-28D6C0BA5BAC}" dt="2022-10-14T21:46:21.742" v="307"/>
          <ac:spMkLst>
            <pc:docMk/>
            <pc:sldMk cId="2024459107" sldId="388"/>
            <ac:spMk id="4" creationId="{F288E1F0-9C87-F306-788D-624F52FA01AC}"/>
          </ac:spMkLst>
        </pc:spChg>
        <pc:spChg chg="add mod">
          <ac:chgData name="Vinícius De Luca" userId="700a93d486c2345f" providerId="LiveId" clId="{DF9223A0-A45C-4B05-807A-28D6C0BA5BAC}" dt="2022-10-14T21:46:21.742" v="307"/>
          <ac:spMkLst>
            <pc:docMk/>
            <pc:sldMk cId="2024459107" sldId="388"/>
            <ac:spMk id="6" creationId="{5EAC0E10-DE19-54D4-501F-BF808B51DFAD}"/>
          </ac:spMkLst>
        </pc:spChg>
        <pc:spChg chg="add mod">
          <ac:chgData name="Vinícius De Luca" userId="700a93d486c2345f" providerId="LiveId" clId="{DF9223A0-A45C-4B05-807A-28D6C0BA5BAC}" dt="2022-10-14T21:53:19.447" v="378"/>
          <ac:spMkLst>
            <pc:docMk/>
            <pc:sldMk cId="2024459107" sldId="388"/>
            <ac:spMk id="7" creationId="{4237682A-FAF9-E66C-A8E7-8E8E5C619F23}"/>
          </ac:spMkLst>
        </pc:spChg>
        <pc:spChg chg="add del mod">
          <ac:chgData name="Vinícius De Luca" userId="700a93d486c2345f" providerId="LiveId" clId="{DF9223A0-A45C-4B05-807A-28D6C0BA5BAC}" dt="2022-10-14T21:53:25.892" v="381" actId="478"/>
          <ac:spMkLst>
            <pc:docMk/>
            <pc:sldMk cId="2024459107" sldId="388"/>
            <ac:spMk id="9" creationId="{F0927653-43B6-46F2-0F85-8D4723E2A8B4}"/>
          </ac:spMkLst>
        </pc:spChg>
        <pc:spChg chg="del">
          <ac:chgData name="Vinícius De Luca" userId="700a93d486c2345f" providerId="LiveId" clId="{DF9223A0-A45C-4B05-807A-28D6C0BA5BAC}" dt="2022-10-14T21:53:22.113" v="379" actId="478"/>
          <ac:spMkLst>
            <pc:docMk/>
            <pc:sldMk cId="2024459107" sldId="388"/>
            <ac:spMk id="291" creationId="{00000000-0000-0000-0000-000000000000}"/>
          </ac:spMkLst>
        </pc:spChg>
        <pc:spChg chg="mod">
          <ac:chgData name="Vinícius De Luca" userId="700a93d486c2345f" providerId="LiveId" clId="{DF9223A0-A45C-4B05-807A-28D6C0BA5BAC}" dt="2022-10-14T21:53:40.322" v="386" actId="1076"/>
          <ac:spMkLst>
            <pc:docMk/>
            <pc:sldMk cId="2024459107" sldId="388"/>
            <ac:spMk id="292" creationId="{00000000-0000-0000-0000-000000000000}"/>
          </ac:spMkLst>
        </pc:spChg>
        <pc:grpChg chg="add mod">
          <ac:chgData name="Vinícius De Luca" userId="700a93d486c2345f" providerId="LiveId" clId="{DF9223A0-A45C-4B05-807A-28D6C0BA5BAC}" dt="2022-10-14T21:46:21.742" v="307"/>
          <ac:grpSpMkLst>
            <pc:docMk/>
            <pc:sldMk cId="2024459107" sldId="388"/>
            <ac:grpSpMk id="3" creationId="{4EA34008-5231-A595-CF36-8F523B4AC6D1}"/>
          </ac:grpSpMkLst>
        </pc:grpChg>
        <pc:picChg chg="mod">
          <ac:chgData name="Vinícius De Luca" userId="700a93d486c2345f" providerId="LiveId" clId="{DF9223A0-A45C-4B05-807A-28D6C0BA5BAC}" dt="2022-10-14T21:46:21.742" v="307"/>
          <ac:picMkLst>
            <pc:docMk/>
            <pc:sldMk cId="2024459107" sldId="388"/>
            <ac:picMk id="5" creationId="{D1ADA0F2-0BF8-11CE-521B-C522620A18BA}"/>
          </ac:picMkLst>
        </pc:picChg>
      </pc:sldChg>
      <pc:sldChg chg="addSp modSp add mod">
        <pc:chgData name="Vinícius De Luca" userId="700a93d486c2345f" providerId="LiveId" clId="{DF9223A0-A45C-4B05-807A-28D6C0BA5BAC}" dt="2022-10-14T21:54:34.714" v="395" actId="1076"/>
        <pc:sldMkLst>
          <pc:docMk/>
          <pc:sldMk cId="3018838599" sldId="389"/>
        </pc:sldMkLst>
        <pc:spChg chg="add mod">
          <ac:chgData name="Vinícius De Luca" userId="700a93d486c2345f" providerId="LiveId" clId="{DF9223A0-A45C-4B05-807A-28D6C0BA5BAC}" dt="2022-10-14T21:46:23.593" v="308"/>
          <ac:spMkLst>
            <pc:docMk/>
            <pc:sldMk cId="3018838599" sldId="389"/>
            <ac:spMk id="2" creationId="{357E8496-775B-EBBE-4137-077B58392450}"/>
          </ac:spMkLst>
        </pc:spChg>
        <pc:spChg chg="mod">
          <ac:chgData name="Vinícius De Luca" userId="700a93d486c2345f" providerId="LiveId" clId="{DF9223A0-A45C-4B05-807A-28D6C0BA5BAC}" dt="2022-10-14T21:46:23.593" v="308"/>
          <ac:spMkLst>
            <pc:docMk/>
            <pc:sldMk cId="3018838599" sldId="389"/>
            <ac:spMk id="4" creationId="{BA75A43E-65E6-AEBA-1514-E19C4141E37C}"/>
          </ac:spMkLst>
        </pc:spChg>
        <pc:spChg chg="add mod">
          <ac:chgData name="Vinícius De Luca" userId="700a93d486c2345f" providerId="LiveId" clId="{DF9223A0-A45C-4B05-807A-28D6C0BA5BAC}" dt="2022-10-14T21:46:23.593" v="308"/>
          <ac:spMkLst>
            <pc:docMk/>
            <pc:sldMk cId="3018838599" sldId="389"/>
            <ac:spMk id="6" creationId="{4A95D609-6D72-0C64-6A2C-E079BE1D636A}"/>
          </ac:spMkLst>
        </pc:spChg>
        <pc:spChg chg="mod">
          <ac:chgData name="Vinícius De Luca" userId="700a93d486c2345f" providerId="LiveId" clId="{DF9223A0-A45C-4B05-807A-28D6C0BA5BAC}" dt="2022-10-14T21:54:19.628" v="392" actId="1076"/>
          <ac:spMkLst>
            <pc:docMk/>
            <pc:sldMk cId="3018838599" sldId="389"/>
            <ac:spMk id="291" creationId="{00000000-0000-0000-0000-000000000000}"/>
          </ac:spMkLst>
        </pc:spChg>
        <pc:spChg chg="mod">
          <ac:chgData name="Vinícius De Luca" userId="700a93d486c2345f" providerId="LiveId" clId="{DF9223A0-A45C-4B05-807A-28D6C0BA5BAC}" dt="2022-10-14T21:54:34.714" v="395" actId="1076"/>
          <ac:spMkLst>
            <pc:docMk/>
            <pc:sldMk cId="3018838599" sldId="389"/>
            <ac:spMk id="292" creationId="{00000000-0000-0000-0000-000000000000}"/>
          </ac:spMkLst>
        </pc:spChg>
        <pc:grpChg chg="add mod">
          <ac:chgData name="Vinícius De Luca" userId="700a93d486c2345f" providerId="LiveId" clId="{DF9223A0-A45C-4B05-807A-28D6C0BA5BAC}" dt="2022-10-14T21:46:23.593" v="308"/>
          <ac:grpSpMkLst>
            <pc:docMk/>
            <pc:sldMk cId="3018838599" sldId="389"/>
            <ac:grpSpMk id="3" creationId="{B93B8351-C405-8785-2DF4-CD35898163FE}"/>
          </ac:grpSpMkLst>
        </pc:grpChg>
        <pc:picChg chg="mod">
          <ac:chgData name="Vinícius De Luca" userId="700a93d486c2345f" providerId="LiveId" clId="{DF9223A0-A45C-4B05-807A-28D6C0BA5BAC}" dt="2022-10-14T21:46:23.593" v="308"/>
          <ac:picMkLst>
            <pc:docMk/>
            <pc:sldMk cId="3018838599" sldId="389"/>
            <ac:picMk id="5" creationId="{255C8550-3112-999E-1ED4-4018585FE4ED}"/>
          </ac:picMkLst>
        </pc:picChg>
      </pc:sldChg>
      <pc:sldChg chg="addSp modSp add mod">
        <pc:chgData name="Vinícius De Luca" userId="700a93d486c2345f" providerId="LiveId" clId="{DF9223A0-A45C-4B05-807A-28D6C0BA5BAC}" dt="2022-10-14T21:55:06.265" v="402" actId="1076"/>
        <pc:sldMkLst>
          <pc:docMk/>
          <pc:sldMk cId="936773298" sldId="390"/>
        </pc:sldMkLst>
        <pc:spChg chg="mod">
          <ac:chgData name="Vinícius De Luca" userId="700a93d486c2345f" providerId="LiveId" clId="{DF9223A0-A45C-4B05-807A-28D6C0BA5BAC}" dt="2022-10-14T21:54:54.522" v="398" actId="1076"/>
          <ac:spMkLst>
            <pc:docMk/>
            <pc:sldMk cId="936773298" sldId="390"/>
            <ac:spMk id="2" creationId="{4D80F530-88A8-4D53-8E5D-2FF118F67098}"/>
          </ac:spMkLst>
        </pc:spChg>
        <pc:spChg chg="add mod">
          <ac:chgData name="Vinícius De Luca" userId="700a93d486c2345f" providerId="LiveId" clId="{DF9223A0-A45C-4B05-807A-28D6C0BA5BAC}" dt="2022-10-14T21:46:24.529" v="309"/>
          <ac:spMkLst>
            <pc:docMk/>
            <pc:sldMk cId="936773298" sldId="390"/>
            <ac:spMk id="3" creationId="{A15DACCE-E317-0FBB-B08C-F5B3E358DD62}"/>
          </ac:spMkLst>
        </pc:spChg>
        <pc:spChg chg="mod">
          <ac:chgData name="Vinícius De Luca" userId="700a93d486c2345f" providerId="LiveId" clId="{DF9223A0-A45C-4B05-807A-28D6C0BA5BAC}" dt="2022-10-14T21:46:24.529" v="309"/>
          <ac:spMkLst>
            <pc:docMk/>
            <pc:sldMk cId="936773298" sldId="390"/>
            <ac:spMk id="6" creationId="{0317F896-FB2A-23D8-769F-38249FB5447D}"/>
          </ac:spMkLst>
        </pc:spChg>
        <pc:spChg chg="add mod">
          <ac:chgData name="Vinícius De Luca" userId="700a93d486c2345f" providerId="LiveId" clId="{DF9223A0-A45C-4B05-807A-28D6C0BA5BAC}" dt="2022-10-14T21:46:24.529" v="309"/>
          <ac:spMkLst>
            <pc:docMk/>
            <pc:sldMk cId="936773298" sldId="390"/>
            <ac:spMk id="8" creationId="{25F04E71-9543-9354-CE73-84463450D03F}"/>
          </ac:spMkLst>
        </pc:spChg>
        <pc:grpChg chg="add mod">
          <ac:chgData name="Vinícius De Luca" userId="700a93d486c2345f" providerId="LiveId" clId="{DF9223A0-A45C-4B05-807A-28D6C0BA5BAC}" dt="2022-10-14T21:46:24.529" v="309"/>
          <ac:grpSpMkLst>
            <pc:docMk/>
            <pc:sldMk cId="936773298" sldId="390"/>
            <ac:grpSpMk id="4" creationId="{F505B44C-261C-A5E7-9F51-F450F519AD2F}"/>
          </ac:grpSpMkLst>
        </pc:grpChg>
        <pc:picChg chg="mod">
          <ac:chgData name="Vinícius De Luca" userId="700a93d486c2345f" providerId="LiveId" clId="{DF9223A0-A45C-4B05-807A-28D6C0BA5BAC}" dt="2022-10-14T21:55:06.265" v="402" actId="1076"/>
          <ac:picMkLst>
            <pc:docMk/>
            <pc:sldMk cId="936773298" sldId="390"/>
            <ac:picMk id="5" creationId="{94C68574-3AB9-4C3A-B4A9-45E42FA5F475}"/>
          </ac:picMkLst>
        </pc:picChg>
        <pc:picChg chg="mod">
          <ac:chgData name="Vinícius De Luca" userId="700a93d486c2345f" providerId="LiveId" clId="{DF9223A0-A45C-4B05-807A-28D6C0BA5BAC}" dt="2022-10-14T21:46:24.529" v="309"/>
          <ac:picMkLst>
            <pc:docMk/>
            <pc:sldMk cId="936773298" sldId="390"/>
            <ac:picMk id="7" creationId="{39279702-C5FA-CE0C-6066-37B02A4358E6}"/>
          </ac:picMkLst>
        </pc:picChg>
      </pc:sldChg>
      <pc:sldChg chg="addSp modSp add mod ord">
        <pc:chgData name="Vinícius De Luca" userId="700a93d486c2345f" providerId="LiveId" clId="{DF9223A0-A45C-4B05-807A-28D6C0BA5BAC}" dt="2022-10-14T21:55:33.732" v="409"/>
        <pc:sldMkLst>
          <pc:docMk/>
          <pc:sldMk cId="371515220" sldId="391"/>
        </pc:sldMkLst>
        <pc:spChg chg="mod">
          <ac:chgData name="Vinícius De Luca" userId="700a93d486c2345f" providerId="LiveId" clId="{DF9223A0-A45C-4B05-807A-28D6C0BA5BAC}" dt="2022-10-14T21:55:22.567" v="404" actId="1076"/>
          <ac:spMkLst>
            <pc:docMk/>
            <pc:sldMk cId="371515220" sldId="391"/>
            <ac:spMk id="2" creationId="{E94D4F0D-CF07-B2AB-7DE0-2EF6C7FA104C}"/>
          </ac:spMkLst>
        </pc:spChg>
        <pc:spChg chg="add mod">
          <ac:chgData name="Vinícius De Luca" userId="700a93d486c2345f" providerId="LiveId" clId="{DF9223A0-A45C-4B05-807A-28D6C0BA5BAC}" dt="2022-10-14T21:46:26.108" v="310"/>
          <ac:spMkLst>
            <pc:docMk/>
            <pc:sldMk cId="371515220" sldId="391"/>
            <ac:spMk id="3" creationId="{200E7D9A-6BB5-5C84-5BAB-EF6F3FAC5476}"/>
          </ac:spMkLst>
        </pc:spChg>
        <pc:spChg chg="mod">
          <ac:chgData name="Vinícius De Luca" userId="700a93d486c2345f" providerId="LiveId" clId="{DF9223A0-A45C-4B05-807A-28D6C0BA5BAC}" dt="2022-10-14T21:46:26.108" v="310"/>
          <ac:spMkLst>
            <pc:docMk/>
            <pc:sldMk cId="371515220" sldId="391"/>
            <ac:spMk id="5" creationId="{4F2584B2-3B88-9805-7490-03BABB39C03D}"/>
          </ac:spMkLst>
        </pc:spChg>
        <pc:spChg chg="add mod">
          <ac:chgData name="Vinícius De Luca" userId="700a93d486c2345f" providerId="LiveId" clId="{DF9223A0-A45C-4B05-807A-28D6C0BA5BAC}" dt="2022-10-14T21:46:26.108" v="310"/>
          <ac:spMkLst>
            <pc:docMk/>
            <pc:sldMk cId="371515220" sldId="391"/>
            <ac:spMk id="7" creationId="{39E1C076-FDBF-C659-F954-7791FA2F41E2}"/>
          </ac:spMkLst>
        </pc:spChg>
        <pc:grpChg chg="add mod">
          <ac:chgData name="Vinícius De Luca" userId="700a93d486c2345f" providerId="LiveId" clId="{DF9223A0-A45C-4B05-807A-28D6C0BA5BAC}" dt="2022-10-14T21:46:26.108" v="310"/>
          <ac:grpSpMkLst>
            <pc:docMk/>
            <pc:sldMk cId="371515220" sldId="391"/>
            <ac:grpSpMk id="4" creationId="{C05F4B02-9F25-CB94-5A27-8603791036B4}"/>
          </ac:grpSpMkLst>
        </pc:grpChg>
        <pc:picChg chg="mod">
          <ac:chgData name="Vinícius De Luca" userId="700a93d486c2345f" providerId="LiveId" clId="{DF9223A0-A45C-4B05-807A-28D6C0BA5BAC}" dt="2022-10-14T21:46:26.108" v="310"/>
          <ac:picMkLst>
            <pc:docMk/>
            <pc:sldMk cId="371515220" sldId="391"/>
            <ac:picMk id="6" creationId="{F12E21C4-ABF5-EFD8-D050-B9D218E5FFC3}"/>
          </ac:picMkLst>
        </pc:picChg>
        <pc:picChg chg="mod">
          <ac:chgData name="Vinícius De Luca" userId="700a93d486c2345f" providerId="LiveId" clId="{DF9223A0-A45C-4B05-807A-28D6C0BA5BAC}" dt="2022-10-14T21:55:31.934" v="407" actId="1076"/>
          <ac:picMkLst>
            <pc:docMk/>
            <pc:sldMk cId="371515220" sldId="391"/>
            <ac:picMk id="1026" creationId="{33067E89-2771-DC29-A404-2989B841FFA1}"/>
          </ac:picMkLst>
        </pc:picChg>
      </pc:sldChg>
      <pc:sldChg chg="addSp modSp add del">
        <pc:chgData name="Vinícius De Luca" userId="700a93d486c2345f" providerId="LiveId" clId="{DF9223A0-A45C-4B05-807A-28D6C0BA5BAC}" dt="2022-10-14T21:49:04.951" v="329" actId="47"/>
        <pc:sldMkLst>
          <pc:docMk/>
          <pc:sldMk cId="2034521711" sldId="392"/>
        </pc:sldMkLst>
        <pc:spChg chg="add mod">
          <ac:chgData name="Vinícius De Luca" userId="700a93d486c2345f" providerId="LiveId" clId="{DF9223A0-A45C-4B05-807A-28D6C0BA5BAC}" dt="2022-10-14T21:46:27.455" v="311"/>
          <ac:spMkLst>
            <pc:docMk/>
            <pc:sldMk cId="2034521711" sldId="392"/>
            <ac:spMk id="3" creationId="{2E4760CE-638A-DCE8-15ED-E17A1C5A403C}"/>
          </ac:spMkLst>
        </pc:spChg>
        <pc:spChg chg="mod">
          <ac:chgData name="Vinícius De Luca" userId="700a93d486c2345f" providerId="LiveId" clId="{DF9223A0-A45C-4B05-807A-28D6C0BA5BAC}" dt="2022-10-14T21:46:27.455" v="311"/>
          <ac:spMkLst>
            <pc:docMk/>
            <pc:sldMk cId="2034521711" sldId="392"/>
            <ac:spMk id="6" creationId="{872F6D6C-E557-93F2-416D-A6E4C629C4FF}"/>
          </ac:spMkLst>
        </pc:spChg>
        <pc:spChg chg="add mod">
          <ac:chgData name="Vinícius De Luca" userId="700a93d486c2345f" providerId="LiveId" clId="{DF9223A0-A45C-4B05-807A-28D6C0BA5BAC}" dt="2022-10-14T21:46:27.455" v="311"/>
          <ac:spMkLst>
            <pc:docMk/>
            <pc:sldMk cId="2034521711" sldId="392"/>
            <ac:spMk id="8" creationId="{4F7F15E8-8437-3557-982F-707C674BF6ED}"/>
          </ac:spMkLst>
        </pc:spChg>
        <pc:grpChg chg="add mod">
          <ac:chgData name="Vinícius De Luca" userId="700a93d486c2345f" providerId="LiveId" clId="{DF9223A0-A45C-4B05-807A-28D6C0BA5BAC}" dt="2022-10-14T21:46:27.455" v="311"/>
          <ac:grpSpMkLst>
            <pc:docMk/>
            <pc:sldMk cId="2034521711" sldId="392"/>
            <ac:grpSpMk id="5" creationId="{E34DCC97-8378-7372-686F-7B3296EBF9F2}"/>
          </ac:grpSpMkLst>
        </pc:grpChg>
        <pc:picChg chg="mod">
          <ac:chgData name="Vinícius De Luca" userId="700a93d486c2345f" providerId="LiveId" clId="{DF9223A0-A45C-4B05-807A-28D6C0BA5BAC}" dt="2022-10-14T21:46:27.455" v="311"/>
          <ac:picMkLst>
            <pc:docMk/>
            <pc:sldMk cId="2034521711" sldId="392"/>
            <ac:picMk id="7" creationId="{AE6BA243-4E41-85CC-C982-1354CBC21FB0}"/>
          </ac:picMkLst>
        </pc:picChg>
      </pc:sldChg>
      <pc:sldChg chg="addSp modSp add del">
        <pc:chgData name="Vinícius De Luca" userId="700a93d486c2345f" providerId="LiveId" clId="{DF9223A0-A45C-4B05-807A-28D6C0BA5BAC}" dt="2022-10-14T21:46:55.708" v="316" actId="47"/>
        <pc:sldMkLst>
          <pc:docMk/>
          <pc:sldMk cId="571847918" sldId="393"/>
        </pc:sldMkLst>
        <pc:spChg chg="add mod">
          <ac:chgData name="Vinícius De Luca" userId="700a93d486c2345f" providerId="LiveId" clId="{DF9223A0-A45C-4B05-807A-28D6C0BA5BAC}" dt="2022-10-14T21:46:29.042" v="312"/>
          <ac:spMkLst>
            <pc:docMk/>
            <pc:sldMk cId="571847918" sldId="393"/>
            <ac:spMk id="3" creationId="{6E6A3BCE-2DEA-A7B1-B744-D835BE8EA94E}"/>
          </ac:spMkLst>
        </pc:spChg>
        <pc:spChg chg="mod">
          <ac:chgData name="Vinícius De Luca" userId="700a93d486c2345f" providerId="LiveId" clId="{DF9223A0-A45C-4B05-807A-28D6C0BA5BAC}" dt="2022-10-14T21:46:29.042" v="312"/>
          <ac:spMkLst>
            <pc:docMk/>
            <pc:sldMk cId="571847918" sldId="393"/>
            <ac:spMk id="5" creationId="{4736C2D8-10D3-098F-CA24-CEBE07C69C79}"/>
          </ac:spMkLst>
        </pc:spChg>
        <pc:spChg chg="add mod">
          <ac:chgData name="Vinícius De Luca" userId="700a93d486c2345f" providerId="LiveId" clId="{DF9223A0-A45C-4B05-807A-28D6C0BA5BAC}" dt="2022-10-14T21:46:29.042" v="312"/>
          <ac:spMkLst>
            <pc:docMk/>
            <pc:sldMk cId="571847918" sldId="393"/>
            <ac:spMk id="7" creationId="{BC45712D-0D7E-57A0-402E-5A31C5EC480B}"/>
          </ac:spMkLst>
        </pc:spChg>
        <pc:grpChg chg="add mod">
          <ac:chgData name="Vinícius De Luca" userId="700a93d486c2345f" providerId="LiveId" clId="{DF9223A0-A45C-4B05-807A-28D6C0BA5BAC}" dt="2022-10-14T21:46:29.042" v="312"/>
          <ac:grpSpMkLst>
            <pc:docMk/>
            <pc:sldMk cId="571847918" sldId="393"/>
            <ac:grpSpMk id="4" creationId="{989BD66B-96CC-C392-697E-3BC432A2270A}"/>
          </ac:grpSpMkLst>
        </pc:grpChg>
        <pc:picChg chg="mod">
          <ac:chgData name="Vinícius De Luca" userId="700a93d486c2345f" providerId="LiveId" clId="{DF9223A0-A45C-4B05-807A-28D6C0BA5BAC}" dt="2022-10-14T21:46:29.042" v="312"/>
          <ac:picMkLst>
            <pc:docMk/>
            <pc:sldMk cId="571847918" sldId="393"/>
            <ac:picMk id="6" creationId="{A7D20D50-3647-59A3-8D7A-2CE51698923C}"/>
          </ac:picMkLst>
        </pc:picChg>
      </pc:sldChg>
      <pc:sldChg chg="addSp modSp add del">
        <pc:chgData name="Vinícius De Luca" userId="700a93d486c2345f" providerId="LiveId" clId="{DF9223A0-A45C-4B05-807A-28D6C0BA5BAC}" dt="2022-10-14T21:46:55.708" v="316" actId="47"/>
        <pc:sldMkLst>
          <pc:docMk/>
          <pc:sldMk cId="3330725250" sldId="394"/>
        </pc:sldMkLst>
        <pc:spChg chg="add mod">
          <ac:chgData name="Vinícius De Luca" userId="700a93d486c2345f" providerId="LiveId" clId="{DF9223A0-A45C-4B05-807A-28D6C0BA5BAC}" dt="2022-10-14T21:46:30.804" v="313"/>
          <ac:spMkLst>
            <pc:docMk/>
            <pc:sldMk cId="3330725250" sldId="394"/>
            <ac:spMk id="3" creationId="{E1B3647A-641C-9290-4373-028C1F39616D}"/>
          </ac:spMkLst>
        </pc:spChg>
        <pc:spChg chg="mod">
          <ac:chgData name="Vinícius De Luca" userId="700a93d486c2345f" providerId="LiveId" clId="{DF9223A0-A45C-4B05-807A-28D6C0BA5BAC}" dt="2022-10-14T21:46:30.804" v="313"/>
          <ac:spMkLst>
            <pc:docMk/>
            <pc:sldMk cId="3330725250" sldId="394"/>
            <ac:spMk id="5" creationId="{784EE038-DA53-6041-ADE0-BBD2102FE185}"/>
          </ac:spMkLst>
        </pc:spChg>
        <pc:spChg chg="add mod">
          <ac:chgData name="Vinícius De Luca" userId="700a93d486c2345f" providerId="LiveId" clId="{DF9223A0-A45C-4B05-807A-28D6C0BA5BAC}" dt="2022-10-14T21:46:30.804" v="313"/>
          <ac:spMkLst>
            <pc:docMk/>
            <pc:sldMk cId="3330725250" sldId="394"/>
            <ac:spMk id="7" creationId="{4296CB77-9703-7CC0-2777-1D2609491ABF}"/>
          </ac:spMkLst>
        </pc:spChg>
        <pc:grpChg chg="add mod">
          <ac:chgData name="Vinícius De Luca" userId="700a93d486c2345f" providerId="LiveId" clId="{DF9223A0-A45C-4B05-807A-28D6C0BA5BAC}" dt="2022-10-14T21:46:30.804" v="313"/>
          <ac:grpSpMkLst>
            <pc:docMk/>
            <pc:sldMk cId="3330725250" sldId="394"/>
            <ac:grpSpMk id="4" creationId="{CACBEFBE-89FC-C73B-FB21-C1162B6F051A}"/>
          </ac:grpSpMkLst>
        </pc:grpChg>
        <pc:picChg chg="mod">
          <ac:chgData name="Vinícius De Luca" userId="700a93d486c2345f" providerId="LiveId" clId="{DF9223A0-A45C-4B05-807A-28D6C0BA5BAC}" dt="2022-10-14T21:46:30.804" v="313"/>
          <ac:picMkLst>
            <pc:docMk/>
            <pc:sldMk cId="3330725250" sldId="394"/>
            <ac:picMk id="6" creationId="{06BBA94A-3500-64B1-0A86-FE9121B0113A}"/>
          </ac:picMkLst>
        </pc:picChg>
      </pc:sldChg>
      <pc:sldChg chg="modSp add mod modClrScheme chgLayout">
        <pc:chgData name="Vinícius De Luca" userId="700a93d486c2345f" providerId="LiveId" clId="{DF9223A0-A45C-4B05-807A-28D6C0BA5BAC}" dt="2022-10-14T21:56:02.092" v="411" actId="1076"/>
        <pc:sldMkLst>
          <pc:docMk/>
          <pc:sldMk cId="2468575727" sldId="395"/>
        </pc:sldMkLst>
        <pc:picChg chg="mod">
          <ac:chgData name="Vinícius De Luca" userId="700a93d486c2345f" providerId="LiveId" clId="{DF9223A0-A45C-4B05-807A-28D6C0BA5BAC}" dt="2022-10-14T21:56:02.092" v="411" actId="1076"/>
          <ac:picMkLst>
            <pc:docMk/>
            <pc:sldMk cId="2468575727" sldId="395"/>
            <ac:picMk id="5" creationId="{09F12463-9AAD-4E75-BE78-5B46844DE5ED}"/>
          </ac:picMkLst>
        </pc:picChg>
      </pc:sldChg>
      <pc:sldChg chg="add">
        <pc:chgData name="Vinícius De Luca" userId="700a93d486c2345f" providerId="LiveId" clId="{DF9223A0-A45C-4B05-807A-28D6C0BA5BAC}" dt="2022-10-14T21:44:27.835" v="282"/>
        <pc:sldMkLst>
          <pc:docMk/>
          <pc:sldMk cId="0" sldId="396"/>
        </pc:sldMkLst>
      </pc:sldChg>
      <pc:sldChg chg="add">
        <pc:chgData name="Vinícius De Luca" userId="700a93d486c2345f" providerId="LiveId" clId="{DF9223A0-A45C-4B05-807A-28D6C0BA5BAC}" dt="2022-10-14T21:46:48.159" v="314"/>
        <pc:sldMkLst>
          <pc:docMk/>
          <pc:sldMk cId="3465328537" sldId="397"/>
        </pc:sldMkLst>
      </pc:sldChg>
      <pc:sldChg chg="modSp add mod">
        <pc:chgData name="Vinícius De Luca" userId="700a93d486c2345f" providerId="LiveId" clId="{DF9223A0-A45C-4B05-807A-28D6C0BA5BAC}" dt="2022-10-14T21:48:50.645" v="328" actId="13926"/>
        <pc:sldMkLst>
          <pc:docMk/>
          <pc:sldMk cId="3053701795" sldId="398"/>
        </pc:sldMkLst>
        <pc:spChg chg="mod">
          <ac:chgData name="Vinícius De Luca" userId="700a93d486c2345f" providerId="LiveId" clId="{DF9223A0-A45C-4B05-807A-28D6C0BA5BAC}" dt="2022-10-14T21:48:50.645" v="328" actId="13926"/>
          <ac:spMkLst>
            <pc:docMk/>
            <pc:sldMk cId="3053701795" sldId="398"/>
            <ac:spMk id="2" creationId="{331CCBED-03F9-BA27-7AAE-FED2EAF5A40F}"/>
          </ac:spMkLst>
        </pc:spChg>
      </pc:sldChg>
      <pc:sldChg chg="add">
        <pc:chgData name="Vinícius De Luca" userId="700a93d486c2345f" providerId="LiveId" clId="{DF9223A0-A45C-4B05-807A-28D6C0BA5BAC}" dt="2022-10-14T21:47:49.322" v="318"/>
        <pc:sldMkLst>
          <pc:docMk/>
          <pc:sldMk cId="0" sldId="399"/>
        </pc:sldMkLst>
      </pc:sldChg>
      <pc:sldMasterChg chg="delSldLayout">
        <pc:chgData name="Vinícius De Luca" userId="700a93d486c2345f" providerId="LiveId" clId="{DF9223A0-A45C-4B05-807A-28D6C0BA5BAC}" dt="2022-10-14T21:31:07.538" v="157" actId="47"/>
        <pc:sldMasterMkLst>
          <pc:docMk/>
          <pc:sldMasterMk cId="0" sldId="2147483648"/>
        </pc:sldMasterMkLst>
        <pc:sldLayoutChg chg="del">
          <pc:chgData name="Vinícius De Luca" userId="700a93d486c2345f" providerId="LiveId" clId="{DF9223A0-A45C-4B05-807A-28D6C0BA5BAC}" dt="2022-10-14T21:31:07.538" v="157" actId="47"/>
          <pc:sldLayoutMkLst>
            <pc:docMk/>
            <pc:sldMasterMk cId="0" sldId="2147483648"/>
            <pc:sldLayoutMk cId="210251704" sldId="2147483666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C557BE-0DC4-4C80-936B-DC98EE56C5DC}" type="doc">
      <dgm:prSet loTypeId="urn:microsoft.com/office/officeart/2005/8/layout/list1" loCatId="list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pt-BR"/>
        </a:p>
      </dgm:t>
    </dgm:pt>
    <dgm:pt modelId="{806CC4F1-418E-43FE-A538-BCDD30D7EF01}">
      <dgm:prSet phldrT="[Texto]" custT="1"/>
      <dgm:spPr/>
      <dgm:t>
        <a:bodyPr/>
        <a:lstStyle/>
        <a:p>
          <a:r>
            <a:rPr lang="pt-BR" sz="4000" dirty="0"/>
            <a:t>Segunda</a:t>
          </a:r>
          <a:r>
            <a:rPr lang="pt-BR" sz="2300" dirty="0"/>
            <a:t> causa de </a:t>
          </a:r>
          <a:r>
            <a:rPr lang="pt-BR" sz="4000" dirty="0"/>
            <a:t>óbito</a:t>
          </a:r>
          <a:r>
            <a:rPr lang="pt-BR" sz="2300" dirty="0"/>
            <a:t> no Brasil</a:t>
          </a:r>
        </a:p>
      </dgm:t>
    </dgm:pt>
    <dgm:pt modelId="{D26E6541-E049-4625-9B9B-C7363FEB5707}" type="parTrans" cxnId="{2AF29677-00D2-4F93-BDD6-423072946E5C}">
      <dgm:prSet/>
      <dgm:spPr/>
      <dgm:t>
        <a:bodyPr/>
        <a:lstStyle/>
        <a:p>
          <a:endParaRPr lang="pt-BR"/>
        </a:p>
      </dgm:t>
    </dgm:pt>
    <dgm:pt modelId="{A04B927A-F337-4305-9ADF-A5E685BCF29B}" type="sibTrans" cxnId="{2AF29677-00D2-4F93-BDD6-423072946E5C}">
      <dgm:prSet/>
      <dgm:spPr/>
      <dgm:t>
        <a:bodyPr/>
        <a:lstStyle/>
        <a:p>
          <a:endParaRPr lang="pt-BR"/>
        </a:p>
      </dgm:t>
    </dgm:pt>
    <dgm:pt modelId="{E0BC0B68-B62D-4552-8075-07A4BAE2573E}">
      <dgm:prSet phldrT="[Texto]" phldr="1"/>
      <dgm:spPr/>
      <dgm:t>
        <a:bodyPr/>
        <a:lstStyle/>
        <a:p>
          <a:endParaRPr lang="pt-BR"/>
        </a:p>
      </dgm:t>
    </dgm:pt>
    <dgm:pt modelId="{E426C2E9-D20F-427F-B010-9E0738E092D5}" type="parTrans" cxnId="{2E8148AB-2C66-49BF-84B9-719F1C97962A}">
      <dgm:prSet/>
      <dgm:spPr/>
      <dgm:t>
        <a:bodyPr/>
        <a:lstStyle/>
        <a:p>
          <a:endParaRPr lang="pt-BR"/>
        </a:p>
      </dgm:t>
    </dgm:pt>
    <dgm:pt modelId="{94459B27-4676-42E9-A274-A450224B34CF}" type="sibTrans" cxnId="{2E8148AB-2C66-49BF-84B9-719F1C97962A}">
      <dgm:prSet/>
      <dgm:spPr/>
      <dgm:t>
        <a:bodyPr/>
        <a:lstStyle/>
        <a:p>
          <a:endParaRPr lang="pt-BR"/>
        </a:p>
      </dgm:t>
    </dgm:pt>
    <dgm:pt modelId="{4149212C-511E-411C-941D-7F7895BC884F}">
      <dgm:prSet phldrT="[Texto]" custT="1"/>
      <dgm:spPr/>
      <dgm:t>
        <a:bodyPr/>
        <a:lstStyle/>
        <a:p>
          <a:r>
            <a:rPr lang="pt-BR" sz="3600" dirty="0"/>
            <a:t>10% </a:t>
          </a:r>
          <a:r>
            <a:rPr lang="pt-BR" sz="2000" dirty="0"/>
            <a:t>das</a:t>
          </a:r>
          <a:r>
            <a:rPr lang="pt-BR" sz="1800" dirty="0"/>
            <a:t> </a:t>
          </a:r>
          <a:r>
            <a:rPr lang="pt-BR" sz="3600" dirty="0"/>
            <a:t>internações hospitalares</a:t>
          </a:r>
        </a:p>
      </dgm:t>
    </dgm:pt>
    <dgm:pt modelId="{DAD62B07-92E1-4472-84E9-AD1DC0B04DBF}" type="parTrans" cxnId="{7D8CEED3-1C52-40D6-8E78-6A2C66AC563B}">
      <dgm:prSet/>
      <dgm:spPr/>
      <dgm:t>
        <a:bodyPr/>
        <a:lstStyle/>
        <a:p>
          <a:endParaRPr lang="pt-BR"/>
        </a:p>
      </dgm:t>
    </dgm:pt>
    <dgm:pt modelId="{875C5609-F184-4B99-A8FE-863CF87C7C49}" type="sibTrans" cxnId="{7D8CEED3-1C52-40D6-8E78-6A2C66AC563B}">
      <dgm:prSet/>
      <dgm:spPr/>
      <dgm:t>
        <a:bodyPr/>
        <a:lstStyle/>
        <a:p>
          <a:endParaRPr lang="pt-BR"/>
        </a:p>
      </dgm:t>
    </dgm:pt>
    <dgm:pt modelId="{BF389708-1AB9-4A97-938D-A690D7CA8E18}">
      <dgm:prSet phldrT="[Texto]" phldr="1"/>
      <dgm:spPr/>
      <dgm:t>
        <a:bodyPr/>
        <a:lstStyle/>
        <a:p>
          <a:endParaRPr lang="pt-BR" dirty="0"/>
        </a:p>
      </dgm:t>
    </dgm:pt>
    <dgm:pt modelId="{45C18AED-7F8C-4926-BD22-CEF792D5337D}" type="parTrans" cxnId="{2B173805-F918-4B90-913D-EF2DD4E523EB}">
      <dgm:prSet/>
      <dgm:spPr/>
      <dgm:t>
        <a:bodyPr/>
        <a:lstStyle/>
        <a:p>
          <a:endParaRPr lang="pt-BR"/>
        </a:p>
      </dgm:t>
    </dgm:pt>
    <dgm:pt modelId="{EAE10849-F324-4D30-A789-BC0D936775B8}" type="sibTrans" cxnId="{2B173805-F918-4B90-913D-EF2DD4E523EB}">
      <dgm:prSet/>
      <dgm:spPr/>
      <dgm:t>
        <a:bodyPr/>
        <a:lstStyle/>
        <a:p>
          <a:endParaRPr lang="pt-BR"/>
        </a:p>
      </dgm:t>
    </dgm:pt>
    <dgm:pt modelId="{2FB8E6CB-1CC9-429A-A8E4-96D453B7E5CA}">
      <dgm:prSet phldrT="[Texto]" custT="1"/>
      <dgm:spPr/>
      <dgm:t>
        <a:bodyPr/>
        <a:lstStyle/>
        <a:p>
          <a:r>
            <a:rPr lang="pt-BR" sz="3600" dirty="0"/>
            <a:t>70% incapacidade</a:t>
          </a:r>
        </a:p>
      </dgm:t>
    </dgm:pt>
    <dgm:pt modelId="{E1A46D59-F62C-4FF8-B4C2-B144B8B858F5}" type="parTrans" cxnId="{C8D996B1-601A-4FD5-8968-B329252AB6CE}">
      <dgm:prSet/>
      <dgm:spPr/>
      <dgm:t>
        <a:bodyPr/>
        <a:lstStyle/>
        <a:p>
          <a:endParaRPr lang="pt-BR"/>
        </a:p>
      </dgm:t>
    </dgm:pt>
    <dgm:pt modelId="{F84F5565-67A3-4AF0-9ABC-AC0385003FD3}" type="sibTrans" cxnId="{C8D996B1-601A-4FD5-8968-B329252AB6CE}">
      <dgm:prSet/>
      <dgm:spPr/>
      <dgm:t>
        <a:bodyPr/>
        <a:lstStyle/>
        <a:p>
          <a:endParaRPr lang="pt-BR"/>
        </a:p>
      </dgm:t>
    </dgm:pt>
    <dgm:pt modelId="{BFD9F485-B035-4D73-9131-D98121350905}">
      <dgm:prSet phldrT="[Texto]" phldr="1"/>
      <dgm:spPr/>
      <dgm:t>
        <a:bodyPr/>
        <a:lstStyle/>
        <a:p>
          <a:endParaRPr lang="pt-BR"/>
        </a:p>
      </dgm:t>
    </dgm:pt>
    <dgm:pt modelId="{BAC5EA67-CBA5-48AB-9C4E-5544DEF88FED}" type="parTrans" cxnId="{BA2CE756-CB5D-41DE-9F83-18E165784215}">
      <dgm:prSet/>
      <dgm:spPr/>
      <dgm:t>
        <a:bodyPr/>
        <a:lstStyle/>
        <a:p>
          <a:endParaRPr lang="pt-BR"/>
        </a:p>
      </dgm:t>
    </dgm:pt>
    <dgm:pt modelId="{BC6A1EA8-2B88-4BA9-82EC-9DAAA9AC495D}" type="sibTrans" cxnId="{BA2CE756-CB5D-41DE-9F83-18E165784215}">
      <dgm:prSet/>
      <dgm:spPr/>
      <dgm:t>
        <a:bodyPr/>
        <a:lstStyle/>
        <a:p>
          <a:endParaRPr lang="pt-BR"/>
        </a:p>
      </dgm:t>
    </dgm:pt>
    <dgm:pt modelId="{81F2EA5D-97F9-47DF-AE08-F21CAF70D3EE}">
      <dgm:prSet phldrT="[Texto]" custT="1"/>
      <dgm:spPr/>
      <dgm:t>
        <a:bodyPr/>
        <a:lstStyle/>
        <a:p>
          <a:r>
            <a:rPr lang="pt-BR" sz="4000" dirty="0"/>
            <a:t>8 a 20% morrem</a:t>
          </a:r>
          <a:r>
            <a:rPr lang="pt-BR" sz="2000" dirty="0"/>
            <a:t> em 30 dias</a:t>
          </a:r>
        </a:p>
      </dgm:t>
    </dgm:pt>
    <dgm:pt modelId="{C82CA267-F226-4F19-8914-46084CBF0764}" type="parTrans" cxnId="{4E0A5DFF-4499-4221-9E82-4234E0137926}">
      <dgm:prSet/>
      <dgm:spPr/>
      <dgm:t>
        <a:bodyPr/>
        <a:lstStyle/>
        <a:p>
          <a:endParaRPr lang="pt-BR"/>
        </a:p>
      </dgm:t>
    </dgm:pt>
    <dgm:pt modelId="{841BC864-E6F0-4719-A699-4DA47B9D6399}" type="sibTrans" cxnId="{4E0A5DFF-4499-4221-9E82-4234E0137926}">
      <dgm:prSet/>
      <dgm:spPr/>
      <dgm:t>
        <a:bodyPr/>
        <a:lstStyle/>
        <a:p>
          <a:endParaRPr lang="pt-BR"/>
        </a:p>
      </dgm:t>
    </dgm:pt>
    <dgm:pt modelId="{DA44EFBB-4887-4E35-9BDD-962777D12A59}" type="pres">
      <dgm:prSet presAssocID="{BFC557BE-0DC4-4C80-936B-DC98EE56C5DC}" presName="linear" presStyleCnt="0">
        <dgm:presLayoutVars>
          <dgm:dir/>
          <dgm:animLvl val="lvl"/>
          <dgm:resizeHandles val="exact"/>
        </dgm:presLayoutVars>
      </dgm:prSet>
      <dgm:spPr/>
    </dgm:pt>
    <dgm:pt modelId="{9802266F-8335-4660-B33E-9AC89811C290}" type="pres">
      <dgm:prSet presAssocID="{806CC4F1-418E-43FE-A538-BCDD30D7EF01}" presName="parentLin" presStyleCnt="0"/>
      <dgm:spPr/>
    </dgm:pt>
    <dgm:pt modelId="{DB405F49-9036-4A8B-9C79-3898A788E1DB}" type="pres">
      <dgm:prSet presAssocID="{806CC4F1-418E-43FE-A538-BCDD30D7EF01}" presName="parentLeftMargin" presStyleLbl="node1" presStyleIdx="0" presStyleCnt="4"/>
      <dgm:spPr/>
    </dgm:pt>
    <dgm:pt modelId="{A76CBF69-CFAF-43BF-8E5F-362964086B6A}" type="pres">
      <dgm:prSet presAssocID="{806CC4F1-418E-43FE-A538-BCDD30D7EF0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3137580-6B5B-460A-8992-463224A21B3C}" type="pres">
      <dgm:prSet presAssocID="{806CC4F1-418E-43FE-A538-BCDD30D7EF01}" presName="negativeSpace" presStyleCnt="0"/>
      <dgm:spPr/>
    </dgm:pt>
    <dgm:pt modelId="{5DF2CB29-C653-464C-A38B-32E02140BE7E}" type="pres">
      <dgm:prSet presAssocID="{806CC4F1-418E-43FE-A538-BCDD30D7EF01}" presName="childText" presStyleLbl="conFgAcc1" presStyleIdx="0" presStyleCnt="4">
        <dgm:presLayoutVars>
          <dgm:bulletEnabled val="1"/>
        </dgm:presLayoutVars>
      </dgm:prSet>
      <dgm:spPr/>
    </dgm:pt>
    <dgm:pt modelId="{7665FBAB-9281-47EE-89F3-D219ED6703E3}" type="pres">
      <dgm:prSet presAssocID="{A04B927A-F337-4305-9ADF-A5E685BCF29B}" presName="spaceBetweenRectangles" presStyleCnt="0"/>
      <dgm:spPr/>
    </dgm:pt>
    <dgm:pt modelId="{B9936CA9-FEB3-43DB-A067-400B7EB884E7}" type="pres">
      <dgm:prSet presAssocID="{4149212C-511E-411C-941D-7F7895BC884F}" presName="parentLin" presStyleCnt="0"/>
      <dgm:spPr/>
    </dgm:pt>
    <dgm:pt modelId="{8E94F245-25F5-48BF-BD16-678AE30252FE}" type="pres">
      <dgm:prSet presAssocID="{4149212C-511E-411C-941D-7F7895BC884F}" presName="parentLeftMargin" presStyleLbl="node1" presStyleIdx="0" presStyleCnt="4"/>
      <dgm:spPr/>
    </dgm:pt>
    <dgm:pt modelId="{79172589-F76E-4CD2-8345-9A1CE03D180C}" type="pres">
      <dgm:prSet presAssocID="{4149212C-511E-411C-941D-7F7895BC884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D1957B9-7BC6-4D7F-BB34-2B3AD7ED6FF7}" type="pres">
      <dgm:prSet presAssocID="{4149212C-511E-411C-941D-7F7895BC884F}" presName="negativeSpace" presStyleCnt="0"/>
      <dgm:spPr/>
    </dgm:pt>
    <dgm:pt modelId="{B1B6B6A7-4F29-4A41-B657-D629225BF0A4}" type="pres">
      <dgm:prSet presAssocID="{4149212C-511E-411C-941D-7F7895BC884F}" presName="childText" presStyleLbl="conFgAcc1" presStyleIdx="1" presStyleCnt="4">
        <dgm:presLayoutVars>
          <dgm:bulletEnabled val="1"/>
        </dgm:presLayoutVars>
      </dgm:prSet>
      <dgm:spPr/>
    </dgm:pt>
    <dgm:pt modelId="{9BC32867-1E7B-411C-8730-56EC6024DB18}" type="pres">
      <dgm:prSet presAssocID="{875C5609-F184-4B99-A8FE-863CF87C7C49}" presName="spaceBetweenRectangles" presStyleCnt="0"/>
      <dgm:spPr/>
    </dgm:pt>
    <dgm:pt modelId="{324D0658-C7DE-4B15-823C-73EF747BD2AF}" type="pres">
      <dgm:prSet presAssocID="{81F2EA5D-97F9-47DF-AE08-F21CAF70D3EE}" presName="parentLin" presStyleCnt="0"/>
      <dgm:spPr/>
    </dgm:pt>
    <dgm:pt modelId="{1D8C25AF-85DD-4652-992B-55BEB9FFFFE4}" type="pres">
      <dgm:prSet presAssocID="{81F2EA5D-97F9-47DF-AE08-F21CAF70D3EE}" presName="parentLeftMargin" presStyleLbl="node1" presStyleIdx="1" presStyleCnt="4"/>
      <dgm:spPr/>
    </dgm:pt>
    <dgm:pt modelId="{384E5B48-B990-4641-8DF7-06669AF31D64}" type="pres">
      <dgm:prSet presAssocID="{81F2EA5D-97F9-47DF-AE08-F21CAF70D3E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1F07EEC-4738-4A18-A668-6B6A0759C515}" type="pres">
      <dgm:prSet presAssocID="{81F2EA5D-97F9-47DF-AE08-F21CAF70D3EE}" presName="negativeSpace" presStyleCnt="0"/>
      <dgm:spPr/>
    </dgm:pt>
    <dgm:pt modelId="{70C1543C-1C6C-455E-9881-E64A48526110}" type="pres">
      <dgm:prSet presAssocID="{81F2EA5D-97F9-47DF-AE08-F21CAF70D3EE}" presName="childText" presStyleLbl="conFgAcc1" presStyleIdx="2" presStyleCnt="4">
        <dgm:presLayoutVars>
          <dgm:bulletEnabled val="1"/>
        </dgm:presLayoutVars>
      </dgm:prSet>
      <dgm:spPr/>
    </dgm:pt>
    <dgm:pt modelId="{3177A466-12F0-424E-B24E-D2D919098570}" type="pres">
      <dgm:prSet presAssocID="{841BC864-E6F0-4719-A699-4DA47B9D6399}" presName="spaceBetweenRectangles" presStyleCnt="0"/>
      <dgm:spPr/>
    </dgm:pt>
    <dgm:pt modelId="{FBD05011-A7AC-462F-B53D-385411B7F185}" type="pres">
      <dgm:prSet presAssocID="{2FB8E6CB-1CC9-429A-A8E4-96D453B7E5CA}" presName="parentLin" presStyleCnt="0"/>
      <dgm:spPr/>
    </dgm:pt>
    <dgm:pt modelId="{90D61578-E508-4F71-AF14-A45CDD55A349}" type="pres">
      <dgm:prSet presAssocID="{2FB8E6CB-1CC9-429A-A8E4-96D453B7E5CA}" presName="parentLeftMargin" presStyleLbl="node1" presStyleIdx="2" presStyleCnt="4"/>
      <dgm:spPr/>
    </dgm:pt>
    <dgm:pt modelId="{D779405E-9C9E-4F1F-8F5D-F3D09ADF1757}" type="pres">
      <dgm:prSet presAssocID="{2FB8E6CB-1CC9-429A-A8E4-96D453B7E5CA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5C2B958B-B554-4A77-BA89-3D7875E17BE1}" type="pres">
      <dgm:prSet presAssocID="{2FB8E6CB-1CC9-429A-A8E4-96D453B7E5CA}" presName="negativeSpace" presStyleCnt="0"/>
      <dgm:spPr/>
    </dgm:pt>
    <dgm:pt modelId="{FC0F74B3-FFF4-44C8-A75B-255700A1A3F2}" type="pres">
      <dgm:prSet presAssocID="{2FB8E6CB-1CC9-429A-A8E4-96D453B7E5CA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B173805-F918-4B90-913D-EF2DD4E523EB}" srcId="{4149212C-511E-411C-941D-7F7895BC884F}" destId="{BF389708-1AB9-4A97-938D-A690D7CA8E18}" srcOrd="0" destOrd="0" parTransId="{45C18AED-7F8C-4926-BD22-CEF792D5337D}" sibTransId="{EAE10849-F324-4D30-A789-BC0D936775B8}"/>
    <dgm:cxn modelId="{DD95510B-EEB5-4B8C-9420-B7684A3CA104}" type="presOf" srcId="{BF389708-1AB9-4A97-938D-A690D7CA8E18}" destId="{B1B6B6A7-4F29-4A41-B657-D629225BF0A4}" srcOrd="0" destOrd="0" presId="urn:microsoft.com/office/officeart/2005/8/layout/list1"/>
    <dgm:cxn modelId="{599AE112-42D5-4156-BAAD-857FF2DB183B}" type="presOf" srcId="{806CC4F1-418E-43FE-A538-BCDD30D7EF01}" destId="{A76CBF69-CFAF-43BF-8E5F-362964086B6A}" srcOrd="1" destOrd="0" presId="urn:microsoft.com/office/officeart/2005/8/layout/list1"/>
    <dgm:cxn modelId="{446DB415-B5A0-4D7B-93AE-485A57D402C8}" type="presOf" srcId="{2FB8E6CB-1CC9-429A-A8E4-96D453B7E5CA}" destId="{90D61578-E508-4F71-AF14-A45CDD55A349}" srcOrd="0" destOrd="0" presId="urn:microsoft.com/office/officeart/2005/8/layout/list1"/>
    <dgm:cxn modelId="{7C8E1B16-DA7A-4556-8A1B-67121A643C86}" type="presOf" srcId="{BFC557BE-0DC4-4C80-936B-DC98EE56C5DC}" destId="{DA44EFBB-4887-4E35-9BDD-962777D12A59}" srcOrd="0" destOrd="0" presId="urn:microsoft.com/office/officeart/2005/8/layout/list1"/>
    <dgm:cxn modelId="{6361581A-EEFC-4572-BD5D-9336EAEFF9E0}" type="presOf" srcId="{E0BC0B68-B62D-4552-8075-07A4BAE2573E}" destId="{5DF2CB29-C653-464C-A38B-32E02140BE7E}" srcOrd="0" destOrd="0" presId="urn:microsoft.com/office/officeart/2005/8/layout/list1"/>
    <dgm:cxn modelId="{8E4C0421-1A00-4C04-997B-831A9131ED70}" type="presOf" srcId="{BFD9F485-B035-4D73-9131-D98121350905}" destId="{FC0F74B3-FFF4-44C8-A75B-255700A1A3F2}" srcOrd="0" destOrd="0" presId="urn:microsoft.com/office/officeart/2005/8/layout/list1"/>
    <dgm:cxn modelId="{9461955F-9D10-4B95-B037-5E2BF0040FFF}" type="presOf" srcId="{4149212C-511E-411C-941D-7F7895BC884F}" destId="{8E94F245-25F5-48BF-BD16-678AE30252FE}" srcOrd="0" destOrd="0" presId="urn:microsoft.com/office/officeart/2005/8/layout/list1"/>
    <dgm:cxn modelId="{BA2CE756-CB5D-41DE-9F83-18E165784215}" srcId="{2FB8E6CB-1CC9-429A-A8E4-96D453B7E5CA}" destId="{BFD9F485-B035-4D73-9131-D98121350905}" srcOrd="0" destOrd="0" parTransId="{BAC5EA67-CBA5-48AB-9C4E-5544DEF88FED}" sibTransId="{BC6A1EA8-2B88-4BA9-82EC-9DAAA9AC495D}"/>
    <dgm:cxn modelId="{2AF29677-00D2-4F93-BDD6-423072946E5C}" srcId="{BFC557BE-0DC4-4C80-936B-DC98EE56C5DC}" destId="{806CC4F1-418E-43FE-A538-BCDD30D7EF01}" srcOrd="0" destOrd="0" parTransId="{D26E6541-E049-4625-9B9B-C7363FEB5707}" sibTransId="{A04B927A-F337-4305-9ADF-A5E685BCF29B}"/>
    <dgm:cxn modelId="{C43EDE79-24A3-47FD-B51E-A76E79103EC0}" type="presOf" srcId="{81F2EA5D-97F9-47DF-AE08-F21CAF70D3EE}" destId="{1D8C25AF-85DD-4652-992B-55BEB9FFFFE4}" srcOrd="0" destOrd="0" presId="urn:microsoft.com/office/officeart/2005/8/layout/list1"/>
    <dgm:cxn modelId="{2E8148AB-2C66-49BF-84B9-719F1C97962A}" srcId="{806CC4F1-418E-43FE-A538-BCDD30D7EF01}" destId="{E0BC0B68-B62D-4552-8075-07A4BAE2573E}" srcOrd="0" destOrd="0" parTransId="{E426C2E9-D20F-427F-B010-9E0738E092D5}" sibTransId="{94459B27-4676-42E9-A274-A450224B34CF}"/>
    <dgm:cxn modelId="{C8D996B1-601A-4FD5-8968-B329252AB6CE}" srcId="{BFC557BE-0DC4-4C80-936B-DC98EE56C5DC}" destId="{2FB8E6CB-1CC9-429A-A8E4-96D453B7E5CA}" srcOrd="3" destOrd="0" parTransId="{E1A46D59-F62C-4FF8-B4C2-B144B8B858F5}" sibTransId="{F84F5565-67A3-4AF0-9ABC-AC0385003FD3}"/>
    <dgm:cxn modelId="{465C0AD0-9748-4DC4-B392-8AF406B64A43}" type="presOf" srcId="{4149212C-511E-411C-941D-7F7895BC884F}" destId="{79172589-F76E-4CD2-8345-9A1CE03D180C}" srcOrd="1" destOrd="0" presId="urn:microsoft.com/office/officeart/2005/8/layout/list1"/>
    <dgm:cxn modelId="{7D8CEED3-1C52-40D6-8E78-6A2C66AC563B}" srcId="{BFC557BE-0DC4-4C80-936B-DC98EE56C5DC}" destId="{4149212C-511E-411C-941D-7F7895BC884F}" srcOrd="1" destOrd="0" parTransId="{DAD62B07-92E1-4472-84E9-AD1DC0B04DBF}" sibTransId="{875C5609-F184-4B99-A8FE-863CF87C7C49}"/>
    <dgm:cxn modelId="{BFC1F0DC-3CB7-436C-B984-F46AA0BD3821}" type="presOf" srcId="{806CC4F1-418E-43FE-A538-BCDD30D7EF01}" destId="{DB405F49-9036-4A8B-9C79-3898A788E1DB}" srcOrd="0" destOrd="0" presId="urn:microsoft.com/office/officeart/2005/8/layout/list1"/>
    <dgm:cxn modelId="{508EC1EA-157D-4952-B02C-9F1F005F1109}" type="presOf" srcId="{2FB8E6CB-1CC9-429A-A8E4-96D453B7E5CA}" destId="{D779405E-9C9E-4F1F-8F5D-F3D09ADF1757}" srcOrd="1" destOrd="0" presId="urn:microsoft.com/office/officeart/2005/8/layout/list1"/>
    <dgm:cxn modelId="{250E41F1-6A37-4E2C-8CCF-FC7CB2D21E67}" type="presOf" srcId="{81F2EA5D-97F9-47DF-AE08-F21CAF70D3EE}" destId="{384E5B48-B990-4641-8DF7-06669AF31D64}" srcOrd="1" destOrd="0" presId="urn:microsoft.com/office/officeart/2005/8/layout/list1"/>
    <dgm:cxn modelId="{4E0A5DFF-4499-4221-9E82-4234E0137926}" srcId="{BFC557BE-0DC4-4C80-936B-DC98EE56C5DC}" destId="{81F2EA5D-97F9-47DF-AE08-F21CAF70D3EE}" srcOrd="2" destOrd="0" parTransId="{C82CA267-F226-4F19-8914-46084CBF0764}" sibTransId="{841BC864-E6F0-4719-A699-4DA47B9D6399}"/>
    <dgm:cxn modelId="{F190DD71-CCE0-410E-8016-23E89CC826CD}" type="presParOf" srcId="{DA44EFBB-4887-4E35-9BDD-962777D12A59}" destId="{9802266F-8335-4660-B33E-9AC89811C290}" srcOrd="0" destOrd="0" presId="urn:microsoft.com/office/officeart/2005/8/layout/list1"/>
    <dgm:cxn modelId="{FB685DA1-CCDF-47C6-8C52-282DE28D157B}" type="presParOf" srcId="{9802266F-8335-4660-B33E-9AC89811C290}" destId="{DB405F49-9036-4A8B-9C79-3898A788E1DB}" srcOrd="0" destOrd="0" presId="urn:microsoft.com/office/officeart/2005/8/layout/list1"/>
    <dgm:cxn modelId="{3CB982A5-B862-439B-9447-946A82E4F5D8}" type="presParOf" srcId="{9802266F-8335-4660-B33E-9AC89811C290}" destId="{A76CBF69-CFAF-43BF-8E5F-362964086B6A}" srcOrd="1" destOrd="0" presId="urn:microsoft.com/office/officeart/2005/8/layout/list1"/>
    <dgm:cxn modelId="{C674B725-C431-4D19-BCAE-7741C43DB190}" type="presParOf" srcId="{DA44EFBB-4887-4E35-9BDD-962777D12A59}" destId="{63137580-6B5B-460A-8992-463224A21B3C}" srcOrd="1" destOrd="0" presId="urn:microsoft.com/office/officeart/2005/8/layout/list1"/>
    <dgm:cxn modelId="{7D764E2C-E834-4C20-92E0-B612B0E62DE5}" type="presParOf" srcId="{DA44EFBB-4887-4E35-9BDD-962777D12A59}" destId="{5DF2CB29-C653-464C-A38B-32E02140BE7E}" srcOrd="2" destOrd="0" presId="urn:microsoft.com/office/officeart/2005/8/layout/list1"/>
    <dgm:cxn modelId="{A4AF3BD8-1159-4434-BED0-1036F3ABB7CA}" type="presParOf" srcId="{DA44EFBB-4887-4E35-9BDD-962777D12A59}" destId="{7665FBAB-9281-47EE-89F3-D219ED6703E3}" srcOrd="3" destOrd="0" presId="urn:microsoft.com/office/officeart/2005/8/layout/list1"/>
    <dgm:cxn modelId="{925335F5-28A4-45B6-8B9B-A155A7EFD5CD}" type="presParOf" srcId="{DA44EFBB-4887-4E35-9BDD-962777D12A59}" destId="{B9936CA9-FEB3-43DB-A067-400B7EB884E7}" srcOrd="4" destOrd="0" presId="urn:microsoft.com/office/officeart/2005/8/layout/list1"/>
    <dgm:cxn modelId="{328295D1-9E5D-4E14-A11C-A5009FF724E4}" type="presParOf" srcId="{B9936CA9-FEB3-43DB-A067-400B7EB884E7}" destId="{8E94F245-25F5-48BF-BD16-678AE30252FE}" srcOrd="0" destOrd="0" presId="urn:microsoft.com/office/officeart/2005/8/layout/list1"/>
    <dgm:cxn modelId="{D196B8F2-9A43-49CB-B4C7-7472475A4954}" type="presParOf" srcId="{B9936CA9-FEB3-43DB-A067-400B7EB884E7}" destId="{79172589-F76E-4CD2-8345-9A1CE03D180C}" srcOrd="1" destOrd="0" presId="urn:microsoft.com/office/officeart/2005/8/layout/list1"/>
    <dgm:cxn modelId="{E5C697EF-03B3-4E34-A2ED-33BE64CDE637}" type="presParOf" srcId="{DA44EFBB-4887-4E35-9BDD-962777D12A59}" destId="{ED1957B9-7BC6-4D7F-BB34-2B3AD7ED6FF7}" srcOrd="5" destOrd="0" presId="urn:microsoft.com/office/officeart/2005/8/layout/list1"/>
    <dgm:cxn modelId="{99CEA115-A03B-4207-86C0-7F9D28E5E94A}" type="presParOf" srcId="{DA44EFBB-4887-4E35-9BDD-962777D12A59}" destId="{B1B6B6A7-4F29-4A41-B657-D629225BF0A4}" srcOrd="6" destOrd="0" presId="urn:microsoft.com/office/officeart/2005/8/layout/list1"/>
    <dgm:cxn modelId="{44902850-6BC1-4B83-AEDA-7737E7F227ED}" type="presParOf" srcId="{DA44EFBB-4887-4E35-9BDD-962777D12A59}" destId="{9BC32867-1E7B-411C-8730-56EC6024DB18}" srcOrd="7" destOrd="0" presId="urn:microsoft.com/office/officeart/2005/8/layout/list1"/>
    <dgm:cxn modelId="{AE74EE78-DB1C-4BB1-B307-C96DB071D07C}" type="presParOf" srcId="{DA44EFBB-4887-4E35-9BDD-962777D12A59}" destId="{324D0658-C7DE-4B15-823C-73EF747BD2AF}" srcOrd="8" destOrd="0" presId="urn:microsoft.com/office/officeart/2005/8/layout/list1"/>
    <dgm:cxn modelId="{4DE96411-04B4-492A-9143-F5E0EFCE0270}" type="presParOf" srcId="{324D0658-C7DE-4B15-823C-73EF747BD2AF}" destId="{1D8C25AF-85DD-4652-992B-55BEB9FFFFE4}" srcOrd="0" destOrd="0" presId="urn:microsoft.com/office/officeart/2005/8/layout/list1"/>
    <dgm:cxn modelId="{F4B68D87-3A1C-45F9-A761-E55E54A3E7A3}" type="presParOf" srcId="{324D0658-C7DE-4B15-823C-73EF747BD2AF}" destId="{384E5B48-B990-4641-8DF7-06669AF31D64}" srcOrd="1" destOrd="0" presId="urn:microsoft.com/office/officeart/2005/8/layout/list1"/>
    <dgm:cxn modelId="{D67045D1-DCF1-40A5-984D-C7BF3EFDB0A9}" type="presParOf" srcId="{DA44EFBB-4887-4E35-9BDD-962777D12A59}" destId="{C1F07EEC-4738-4A18-A668-6B6A0759C515}" srcOrd="9" destOrd="0" presId="urn:microsoft.com/office/officeart/2005/8/layout/list1"/>
    <dgm:cxn modelId="{63A296CD-7409-4F0F-BE53-CDF14A939283}" type="presParOf" srcId="{DA44EFBB-4887-4E35-9BDD-962777D12A59}" destId="{70C1543C-1C6C-455E-9881-E64A48526110}" srcOrd="10" destOrd="0" presId="urn:microsoft.com/office/officeart/2005/8/layout/list1"/>
    <dgm:cxn modelId="{970CE811-BA13-49F8-88C6-F84FF513AF6E}" type="presParOf" srcId="{DA44EFBB-4887-4E35-9BDD-962777D12A59}" destId="{3177A466-12F0-424E-B24E-D2D919098570}" srcOrd="11" destOrd="0" presId="urn:microsoft.com/office/officeart/2005/8/layout/list1"/>
    <dgm:cxn modelId="{D022FB9D-B637-48BB-9DB4-9F7B89421269}" type="presParOf" srcId="{DA44EFBB-4887-4E35-9BDD-962777D12A59}" destId="{FBD05011-A7AC-462F-B53D-385411B7F185}" srcOrd="12" destOrd="0" presId="urn:microsoft.com/office/officeart/2005/8/layout/list1"/>
    <dgm:cxn modelId="{29F87B92-5152-464A-A137-809BFC1911AD}" type="presParOf" srcId="{FBD05011-A7AC-462F-B53D-385411B7F185}" destId="{90D61578-E508-4F71-AF14-A45CDD55A349}" srcOrd="0" destOrd="0" presId="urn:microsoft.com/office/officeart/2005/8/layout/list1"/>
    <dgm:cxn modelId="{34CA4F76-A283-4B53-A764-21ED5BCB743E}" type="presParOf" srcId="{FBD05011-A7AC-462F-B53D-385411B7F185}" destId="{D779405E-9C9E-4F1F-8F5D-F3D09ADF1757}" srcOrd="1" destOrd="0" presId="urn:microsoft.com/office/officeart/2005/8/layout/list1"/>
    <dgm:cxn modelId="{8E9FE6D8-449E-41E2-B4C1-F61AFC5654B2}" type="presParOf" srcId="{DA44EFBB-4887-4E35-9BDD-962777D12A59}" destId="{5C2B958B-B554-4A77-BA89-3D7875E17BE1}" srcOrd="13" destOrd="0" presId="urn:microsoft.com/office/officeart/2005/8/layout/list1"/>
    <dgm:cxn modelId="{1BC76ABC-C1DC-4B25-8AD3-340859CF9C75}" type="presParOf" srcId="{DA44EFBB-4887-4E35-9BDD-962777D12A59}" destId="{FC0F74B3-FFF4-44C8-A75B-255700A1A3F2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F2CB29-C653-464C-A38B-32E02140BE7E}">
      <dsp:nvSpPr>
        <dsp:cNvPr id="0" name=""/>
        <dsp:cNvSpPr/>
      </dsp:nvSpPr>
      <dsp:spPr>
        <a:xfrm>
          <a:off x="0" y="1143239"/>
          <a:ext cx="10725580" cy="655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2424" tIns="312420" rIns="832424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t-BR" sz="1500" kern="1200"/>
        </a:p>
      </dsp:txBody>
      <dsp:txXfrm>
        <a:off x="0" y="1143239"/>
        <a:ext cx="10725580" cy="655200"/>
      </dsp:txXfrm>
    </dsp:sp>
    <dsp:sp modelId="{A76CBF69-CFAF-43BF-8E5F-362964086B6A}">
      <dsp:nvSpPr>
        <dsp:cNvPr id="0" name=""/>
        <dsp:cNvSpPr/>
      </dsp:nvSpPr>
      <dsp:spPr>
        <a:xfrm>
          <a:off x="536279" y="759479"/>
          <a:ext cx="7507906" cy="7675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3781" tIns="0" rIns="283781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 dirty="0"/>
            <a:t>Segunda</a:t>
          </a:r>
          <a:r>
            <a:rPr lang="pt-BR" sz="2300" kern="1200" dirty="0"/>
            <a:t> causa de </a:t>
          </a:r>
          <a:r>
            <a:rPr lang="pt-BR" sz="4000" kern="1200" dirty="0"/>
            <a:t>óbito</a:t>
          </a:r>
          <a:r>
            <a:rPr lang="pt-BR" sz="2300" kern="1200" dirty="0"/>
            <a:t> no Brasil</a:t>
          </a:r>
        </a:p>
      </dsp:txBody>
      <dsp:txXfrm>
        <a:off x="573746" y="796946"/>
        <a:ext cx="7432972" cy="692586"/>
      </dsp:txXfrm>
    </dsp:sp>
    <dsp:sp modelId="{B1B6B6A7-4F29-4A41-B657-D629225BF0A4}">
      <dsp:nvSpPr>
        <dsp:cNvPr id="0" name=""/>
        <dsp:cNvSpPr/>
      </dsp:nvSpPr>
      <dsp:spPr>
        <a:xfrm>
          <a:off x="0" y="2322599"/>
          <a:ext cx="10725580" cy="655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2424" tIns="312420" rIns="832424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t-BR" sz="1500" kern="1200" dirty="0"/>
        </a:p>
      </dsp:txBody>
      <dsp:txXfrm>
        <a:off x="0" y="2322599"/>
        <a:ext cx="10725580" cy="655200"/>
      </dsp:txXfrm>
    </dsp:sp>
    <dsp:sp modelId="{79172589-F76E-4CD2-8345-9A1CE03D180C}">
      <dsp:nvSpPr>
        <dsp:cNvPr id="0" name=""/>
        <dsp:cNvSpPr/>
      </dsp:nvSpPr>
      <dsp:spPr>
        <a:xfrm>
          <a:off x="536279" y="1938840"/>
          <a:ext cx="7507906" cy="7675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3781" tIns="0" rIns="283781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/>
            <a:t>10% </a:t>
          </a:r>
          <a:r>
            <a:rPr lang="pt-BR" sz="2000" kern="1200" dirty="0"/>
            <a:t>das</a:t>
          </a:r>
          <a:r>
            <a:rPr lang="pt-BR" sz="1800" kern="1200" dirty="0"/>
            <a:t> </a:t>
          </a:r>
          <a:r>
            <a:rPr lang="pt-BR" sz="3600" kern="1200" dirty="0"/>
            <a:t>internações hospitalares</a:t>
          </a:r>
        </a:p>
      </dsp:txBody>
      <dsp:txXfrm>
        <a:off x="573746" y="1976307"/>
        <a:ext cx="7432972" cy="692586"/>
      </dsp:txXfrm>
    </dsp:sp>
    <dsp:sp modelId="{70C1543C-1C6C-455E-9881-E64A48526110}">
      <dsp:nvSpPr>
        <dsp:cNvPr id="0" name=""/>
        <dsp:cNvSpPr/>
      </dsp:nvSpPr>
      <dsp:spPr>
        <a:xfrm>
          <a:off x="0" y="3501960"/>
          <a:ext cx="10725580" cy="655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4E5B48-B990-4641-8DF7-06669AF31D64}">
      <dsp:nvSpPr>
        <dsp:cNvPr id="0" name=""/>
        <dsp:cNvSpPr/>
      </dsp:nvSpPr>
      <dsp:spPr>
        <a:xfrm>
          <a:off x="536279" y="3118200"/>
          <a:ext cx="7507906" cy="7675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3781" tIns="0" rIns="283781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 dirty="0"/>
            <a:t>8 a 20% morrem</a:t>
          </a:r>
          <a:r>
            <a:rPr lang="pt-BR" sz="2000" kern="1200" dirty="0"/>
            <a:t> em 30 dias</a:t>
          </a:r>
        </a:p>
      </dsp:txBody>
      <dsp:txXfrm>
        <a:off x="573746" y="3155667"/>
        <a:ext cx="7432972" cy="692586"/>
      </dsp:txXfrm>
    </dsp:sp>
    <dsp:sp modelId="{FC0F74B3-FFF4-44C8-A75B-255700A1A3F2}">
      <dsp:nvSpPr>
        <dsp:cNvPr id="0" name=""/>
        <dsp:cNvSpPr/>
      </dsp:nvSpPr>
      <dsp:spPr>
        <a:xfrm>
          <a:off x="0" y="4681320"/>
          <a:ext cx="10725580" cy="655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2424" tIns="312420" rIns="832424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t-BR" sz="1500" kern="1200"/>
        </a:p>
      </dsp:txBody>
      <dsp:txXfrm>
        <a:off x="0" y="4681320"/>
        <a:ext cx="10725580" cy="655200"/>
      </dsp:txXfrm>
    </dsp:sp>
    <dsp:sp modelId="{D779405E-9C9E-4F1F-8F5D-F3D09ADF1757}">
      <dsp:nvSpPr>
        <dsp:cNvPr id="0" name=""/>
        <dsp:cNvSpPr/>
      </dsp:nvSpPr>
      <dsp:spPr>
        <a:xfrm>
          <a:off x="536279" y="4297560"/>
          <a:ext cx="7507906" cy="7675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3781" tIns="0" rIns="283781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/>
            <a:t>70% incapacidade</a:t>
          </a:r>
        </a:p>
      </dsp:txBody>
      <dsp:txXfrm>
        <a:off x="573746" y="4335027"/>
        <a:ext cx="7432972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5B5086-0991-4EBF-A903-CE52673FBA11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BB9E9A-EF15-406A-877A-3A455418F4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0039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5" name="Shape 2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Pacientes com escore  Aspects  ≤ 7 têm  risco maior de transformação hemorrágica e pior evolução neurológica. 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5" name="Shape 2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Pacientes com escore  Aspects  ≤ 7 têm  risco maior de transformação hemorrágica e pior evolução neurológica. </a:t>
            </a:r>
          </a:p>
        </p:txBody>
      </p:sp>
    </p:spTree>
    <p:extLst>
      <p:ext uri="{BB962C8B-B14F-4D97-AF65-F5344CB8AC3E}">
        <p14:creationId xmlns:p14="http://schemas.microsoft.com/office/powerpoint/2010/main" val="3116699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5" name="Shape 2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Pacientes com escore  Aspects  ≤ 7 têm  risco maior de transformação hemorrágica e pior evolução neurológica. </a:t>
            </a:r>
          </a:p>
        </p:txBody>
      </p:sp>
    </p:spTree>
    <p:extLst>
      <p:ext uri="{BB962C8B-B14F-4D97-AF65-F5344CB8AC3E}">
        <p14:creationId xmlns:p14="http://schemas.microsoft.com/office/powerpoint/2010/main" val="3576341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5" name="Shape 2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Pacientes com escore  Aspects  ≤ 7 têm  risco maior de transformação hemorrágica e pior evolução neurológica. </a:t>
            </a:r>
          </a:p>
        </p:txBody>
      </p:sp>
    </p:spTree>
    <p:extLst>
      <p:ext uri="{BB962C8B-B14F-4D97-AF65-F5344CB8AC3E}">
        <p14:creationId xmlns:p14="http://schemas.microsoft.com/office/powerpoint/2010/main" val="1342886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5" name="Shape 2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Pacientes com escore  Aspects  ≤ 7 têm  risco maior de transformação hemorrágica e pior evolução neurológica. </a:t>
            </a:r>
          </a:p>
        </p:txBody>
      </p:sp>
    </p:spTree>
    <p:extLst>
      <p:ext uri="{BB962C8B-B14F-4D97-AF65-F5344CB8AC3E}">
        <p14:creationId xmlns:p14="http://schemas.microsoft.com/office/powerpoint/2010/main" val="4118268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5" name="Shape 2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Pacientes com escore  Aspects  ≤ 7 têm  risco maior de transformação hemorrágica e pior evolução neurológica. </a:t>
            </a:r>
          </a:p>
        </p:txBody>
      </p:sp>
    </p:spTree>
    <p:extLst>
      <p:ext uri="{BB962C8B-B14F-4D97-AF65-F5344CB8AC3E}">
        <p14:creationId xmlns:p14="http://schemas.microsoft.com/office/powerpoint/2010/main" val="2289088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5" name="Shape 2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Pacientes com escore  Aspects  ≤ 7 têm  risco maior de transformação hemorrágica e pior evolução neurológica. </a:t>
            </a:r>
          </a:p>
        </p:txBody>
      </p:sp>
    </p:spTree>
    <p:extLst>
      <p:ext uri="{BB962C8B-B14F-4D97-AF65-F5344CB8AC3E}">
        <p14:creationId xmlns:p14="http://schemas.microsoft.com/office/powerpoint/2010/main" val="1356766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5" name="Shape 2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Pacientes com escore  Aspects  ≤ 7 têm  risco maior de transformação hemorrágica e pior evolução neurológica. </a:t>
            </a:r>
          </a:p>
        </p:txBody>
      </p:sp>
    </p:spTree>
    <p:extLst>
      <p:ext uri="{BB962C8B-B14F-4D97-AF65-F5344CB8AC3E}">
        <p14:creationId xmlns:p14="http://schemas.microsoft.com/office/powerpoint/2010/main" val="3695534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5" name="Shape 2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Pacientes com escore  Aspects  ≤ 7 têm  risco maior de transformação hemorrágica e pior evolução neurológica. </a:t>
            </a:r>
          </a:p>
        </p:txBody>
      </p:sp>
    </p:spTree>
    <p:extLst>
      <p:ext uri="{BB962C8B-B14F-4D97-AF65-F5344CB8AC3E}">
        <p14:creationId xmlns:p14="http://schemas.microsoft.com/office/powerpoint/2010/main" val="404053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5" name="Shape 2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Pacientes com escore  Aspects  ≤ 7 têm  risco maior de transformação hemorrágica e pior evolução neurológica. </a:t>
            </a:r>
          </a:p>
        </p:txBody>
      </p:sp>
    </p:spTree>
    <p:extLst>
      <p:ext uri="{BB962C8B-B14F-4D97-AF65-F5344CB8AC3E}">
        <p14:creationId xmlns:p14="http://schemas.microsoft.com/office/powerpoint/2010/main" val="2189185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350" b="1" i="1">
                <a:solidFill>
                  <a:srgbClr val="0D0D2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350" b="1" i="1">
                <a:solidFill>
                  <a:srgbClr val="0D0D2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350" b="1" i="1">
                <a:solidFill>
                  <a:srgbClr val="0D0D2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o do Título"/>
          <p:cNvSpPr txBox="1">
            <a:spLocks noGrp="1"/>
          </p:cNvSpPr>
          <p:nvPr>
            <p:ph type="title"/>
          </p:nvPr>
        </p:nvSpPr>
        <p:spPr>
          <a:xfrm>
            <a:off x="1722918" y="2685275"/>
            <a:ext cx="9737725" cy="3493264"/>
          </a:xfrm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71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914400" y="2366010"/>
            <a:ext cx="16459200" cy="1384995"/>
          </a:xfrm>
          <a:prstGeom prst="rect">
            <a:avLst/>
          </a:prstGeom>
        </p:spPr>
        <p:txBody>
          <a:bodyPr/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72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13167361" y="9566910"/>
            <a:ext cx="4206240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5494094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13167361" y="9566910"/>
            <a:ext cx="4206240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3760362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-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o do Título"/>
          <p:cNvSpPr txBox="1">
            <a:spLocks noGrp="1"/>
          </p:cNvSpPr>
          <p:nvPr>
            <p:ph type="title"/>
          </p:nvPr>
        </p:nvSpPr>
        <p:spPr>
          <a:xfrm>
            <a:off x="1722918" y="2685275"/>
            <a:ext cx="9737725" cy="3493264"/>
          </a:xfrm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63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13167361" y="9566910"/>
            <a:ext cx="4206240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067483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731520" cy="10287000"/>
          </a:xfrm>
          <a:custGeom>
            <a:avLst/>
            <a:gdLst/>
            <a:ahLst/>
            <a:cxnLst/>
            <a:rect l="l" t="t" r="r" b="b"/>
            <a:pathLst>
              <a:path w="731520" h="10287000">
                <a:moveTo>
                  <a:pt x="0" y="10286999"/>
                </a:moveTo>
                <a:lnTo>
                  <a:pt x="731061" y="10286999"/>
                </a:lnTo>
                <a:lnTo>
                  <a:pt x="731061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0003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22918" y="2685275"/>
            <a:ext cx="9737725" cy="4479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350" b="1" i="1">
                <a:solidFill>
                  <a:srgbClr val="0D0D2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7" r:id="rId6"/>
    <p:sldLayoutId id="2147483668" r:id="rId7"/>
    <p:sldLayoutId id="2147483669" r:id="rId8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1061" y="0"/>
              <a:ext cx="17556936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84985" y="6740496"/>
              <a:ext cx="4571999" cy="35465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4764" y="188046"/>
              <a:ext cx="2308280" cy="192760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10886" y="8174402"/>
              <a:ext cx="2308175" cy="192783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722918" y="2685275"/>
            <a:ext cx="14583882" cy="4560736"/>
          </a:xfrm>
          <a:prstGeom prst="rect">
            <a:avLst/>
          </a:prstGeom>
        </p:spPr>
        <p:txBody>
          <a:bodyPr vert="horz" wrap="square" lIns="0" tIns="381000" rIns="0" bIns="0" rtlCol="0">
            <a:spAutoFit/>
          </a:bodyPr>
          <a:lstStyle/>
          <a:p>
            <a:pPr marL="12700" marR="5080" indent="338455">
              <a:lnSpc>
                <a:spcPct val="78700"/>
              </a:lnSpc>
              <a:spcBef>
                <a:spcPts val="3000"/>
              </a:spcBef>
            </a:pPr>
            <a:r>
              <a:rPr i="1" spc="-1045" dirty="0"/>
              <a:t>C</a:t>
            </a:r>
            <a:r>
              <a:rPr i="1" spc="-1085" dirty="0"/>
              <a:t>U</a:t>
            </a:r>
            <a:r>
              <a:rPr i="1" spc="-1100" dirty="0"/>
              <a:t>R</a:t>
            </a:r>
            <a:r>
              <a:rPr i="1" spc="-1125" dirty="0"/>
              <a:t>S</a:t>
            </a:r>
            <a:r>
              <a:rPr i="1" spc="-300" dirty="0"/>
              <a:t>O</a:t>
            </a:r>
            <a:r>
              <a:rPr i="1" spc="-2075" dirty="0"/>
              <a:t> </a:t>
            </a:r>
            <a:r>
              <a:rPr i="1" spc="-844" dirty="0"/>
              <a:t>P</a:t>
            </a:r>
            <a:r>
              <a:rPr i="1" spc="-840" dirty="0"/>
              <a:t>A</a:t>
            </a:r>
            <a:r>
              <a:rPr i="1" spc="-894" dirty="0"/>
              <a:t>R</a:t>
            </a:r>
            <a:r>
              <a:rPr i="1" spc="-95" dirty="0"/>
              <a:t>A</a:t>
            </a:r>
            <a:r>
              <a:rPr spc="-670" dirty="0"/>
              <a:t> </a:t>
            </a:r>
            <a:r>
              <a:rPr spc="-1015" dirty="0"/>
              <a:t>ACA</a:t>
            </a:r>
            <a:r>
              <a:rPr spc="-1030" dirty="0"/>
              <a:t>D</a:t>
            </a:r>
            <a:r>
              <a:rPr spc="-1040" dirty="0"/>
              <a:t>Ê</a:t>
            </a:r>
            <a:r>
              <a:rPr spc="-1019" dirty="0"/>
              <a:t>M</a:t>
            </a:r>
            <a:r>
              <a:rPr spc="-1480" dirty="0"/>
              <a:t>I</a:t>
            </a:r>
            <a:r>
              <a:rPr spc="-1015" dirty="0"/>
              <a:t>C</a:t>
            </a:r>
            <a:r>
              <a:rPr spc="-1030" dirty="0"/>
              <a:t>O</a:t>
            </a:r>
            <a:r>
              <a:rPr spc="-270" dirty="0"/>
              <a:t>S</a:t>
            </a:r>
            <a:br>
              <a:rPr lang="pt-BR" spc="-270" dirty="0"/>
            </a:br>
            <a:r>
              <a:rPr lang="pt-BR" spc="-270" dirty="0"/>
              <a:t>        </a:t>
            </a:r>
            <a:r>
              <a:rPr lang="pt-BR" sz="8800" i="1" spc="-1880" dirty="0">
                <a:solidFill>
                  <a:srgbClr val="000000"/>
                </a:solidFill>
              </a:rPr>
              <a:t>2</a:t>
            </a:r>
            <a:r>
              <a:rPr lang="pt-BR" sz="8800" i="1" spc="-1770" dirty="0">
                <a:solidFill>
                  <a:srgbClr val="000000"/>
                </a:solidFill>
              </a:rPr>
              <a:t>0</a:t>
            </a:r>
            <a:r>
              <a:rPr lang="pt-BR" sz="8800" i="1" spc="-1880" dirty="0">
                <a:solidFill>
                  <a:srgbClr val="000000"/>
                </a:solidFill>
              </a:rPr>
              <a:t>2</a:t>
            </a:r>
            <a:r>
              <a:rPr lang="pt-BR" sz="8800" i="1" spc="-985" dirty="0">
                <a:solidFill>
                  <a:srgbClr val="000000"/>
                </a:solidFill>
              </a:rPr>
              <a:t>2/2023</a:t>
            </a:r>
            <a:endParaRPr sz="11500" i="1" spc="-985" dirty="0">
              <a:solidFill>
                <a:srgbClr val="000000"/>
              </a:solidFill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3293628" y="0"/>
            <a:ext cx="4994910" cy="4936490"/>
            <a:chOff x="13293628" y="0"/>
            <a:chExt cx="4994910" cy="4936490"/>
          </a:xfrm>
        </p:grpSpPr>
        <p:sp>
          <p:nvSpPr>
            <p:cNvPr id="9" name="object 9"/>
            <p:cNvSpPr/>
            <p:nvPr/>
          </p:nvSpPr>
          <p:spPr>
            <a:xfrm>
              <a:off x="13679798" y="0"/>
              <a:ext cx="4608830" cy="4597400"/>
            </a:xfrm>
            <a:custGeom>
              <a:avLst/>
              <a:gdLst/>
              <a:ahLst/>
              <a:cxnLst/>
              <a:rect l="l" t="t" r="r" b="b"/>
              <a:pathLst>
                <a:path w="4608830" h="4597400">
                  <a:moveTo>
                    <a:pt x="0" y="0"/>
                  </a:moveTo>
                  <a:lnTo>
                    <a:pt x="4608202" y="0"/>
                  </a:lnTo>
                  <a:lnTo>
                    <a:pt x="4608202" y="4597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293628" y="491890"/>
              <a:ext cx="4445000" cy="4445000"/>
            </a:xfrm>
            <a:custGeom>
              <a:avLst/>
              <a:gdLst/>
              <a:ahLst/>
              <a:cxnLst/>
              <a:rect l="l" t="t" r="r" b="b"/>
              <a:pathLst>
                <a:path w="4445000" h="4445000">
                  <a:moveTo>
                    <a:pt x="4444426" y="4444426"/>
                  </a:moveTo>
                  <a:lnTo>
                    <a:pt x="4251334" y="4440328"/>
                  </a:lnTo>
                  <a:lnTo>
                    <a:pt x="4060373" y="4428144"/>
                  </a:lnTo>
                  <a:lnTo>
                    <a:pt x="3871707" y="4408040"/>
                  </a:lnTo>
                  <a:lnTo>
                    <a:pt x="3685501" y="4380180"/>
                  </a:lnTo>
                  <a:lnTo>
                    <a:pt x="3501922" y="4344732"/>
                  </a:lnTo>
                  <a:lnTo>
                    <a:pt x="3321135" y="4301859"/>
                  </a:lnTo>
                  <a:lnTo>
                    <a:pt x="3143306" y="4251727"/>
                  </a:lnTo>
                  <a:lnTo>
                    <a:pt x="2968598" y="4194503"/>
                  </a:lnTo>
                  <a:lnTo>
                    <a:pt x="2797179" y="4130350"/>
                  </a:lnTo>
                  <a:lnTo>
                    <a:pt x="2587781" y="4040669"/>
                  </a:lnTo>
                  <a:lnTo>
                    <a:pt x="2384103" y="3940746"/>
                  </a:lnTo>
                  <a:lnTo>
                    <a:pt x="2186466" y="3830902"/>
                  </a:lnTo>
                  <a:lnTo>
                    <a:pt x="1995196" y="3711462"/>
                  </a:lnTo>
                  <a:lnTo>
                    <a:pt x="1810614" y="3582748"/>
                  </a:lnTo>
                  <a:lnTo>
                    <a:pt x="1633043" y="3445083"/>
                  </a:lnTo>
                  <a:lnTo>
                    <a:pt x="1462808" y="3298791"/>
                  </a:lnTo>
                  <a:lnTo>
                    <a:pt x="1300231" y="3144195"/>
                  </a:lnTo>
                  <a:lnTo>
                    <a:pt x="1145634" y="2981617"/>
                  </a:lnTo>
                  <a:lnTo>
                    <a:pt x="999342" y="2811382"/>
                  </a:lnTo>
                  <a:lnTo>
                    <a:pt x="861678" y="2633812"/>
                  </a:lnTo>
                  <a:lnTo>
                    <a:pt x="732964" y="2449230"/>
                  </a:lnTo>
                  <a:lnTo>
                    <a:pt x="613523" y="2257959"/>
                  </a:lnTo>
                  <a:lnTo>
                    <a:pt x="503680" y="2060323"/>
                  </a:lnTo>
                  <a:lnTo>
                    <a:pt x="403756" y="1856644"/>
                  </a:lnTo>
                  <a:lnTo>
                    <a:pt x="314075" y="1647246"/>
                  </a:lnTo>
                  <a:lnTo>
                    <a:pt x="249923" y="1475827"/>
                  </a:lnTo>
                  <a:lnTo>
                    <a:pt x="192698" y="1301120"/>
                  </a:lnTo>
                  <a:lnTo>
                    <a:pt x="142567" y="1123290"/>
                  </a:lnTo>
                  <a:lnTo>
                    <a:pt x="99694" y="942503"/>
                  </a:lnTo>
                  <a:lnTo>
                    <a:pt x="64245" y="758924"/>
                  </a:lnTo>
                  <a:lnTo>
                    <a:pt x="36386" y="572719"/>
                  </a:lnTo>
                  <a:lnTo>
                    <a:pt x="16281" y="384053"/>
                  </a:lnTo>
                  <a:lnTo>
                    <a:pt x="4098" y="193091"/>
                  </a:lnTo>
                  <a:lnTo>
                    <a:pt x="0" y="0"/>
                  </a:lnTo>
                  <a:lnTo>
                    <a:pt x="4444426" y="0"/>
                  </a:lnTo>
                  <a:lnTo>
                    <a:pt x="4444426" y="44444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097650" y="0"/>
              <a:ext cx="4190365" cy="4127500"/>
            </a:xfrm>
            <a:custGeom>
              <a:avLst/>
              <a:gdLst/>
              <a:ahLst/>
              <a:cxnLst/>
              <a:rect l="l" t="t" r="r" b="b"/>
              <a:pathLst>
                <a:path w="4190365" h="4127500">
                  <a:moveTo>
                    <a:pt x="4190348" y="4127500"/>
                  </a:moveTo>
                  <a:lnTo>
                    <a:pt x="4098701" y="4127500"/>
                  </a:lnTo>
                  <a:lnTo>
                    <a:pt x="4050830" y="4114800"/>
                  </a:lnTo>
                  <a:lnTo>
                    <a:pt x="3955533" y="4114800"/>
                  </a:lnTo>
                  <a:lnTo>
                    <a:pt x="3908111" y="4102100"/>
                  </a:lnTo>
                  <a:lnTo>
                    <a:pt x="3860844" y="4102100"/>
                  </a:lnTo>
                  <a:lnTo>
                    <a:pt x="3813734" y="4089400"/>
                  </a:lnTo>
                  <a:lnTo>
                    <a:pt x="3766784" y="4089400"/>
                  </a:lnTo>
                  <a:lnTo>
                    <a:pt x="3719997" y="4076700"/>
                  </a:lnTo>
                  <a:lnTo>
                    <a:pt x="3673375" y="4076700"/>
                  </a:lnTo>
                  <a:lnTo>
                    <a:pt x="3580637" y="4051300"/>
                  </a:lnTo>
                  <a:lnTo>
                    <a:pt x="3534527" y="4051300"/>
                  </a:lnTo>
                  <a:lnTo>
                    <a:pt x="3306659" y="3987800"/>
                  </a:lnTo>
                  <a:lnTo>
                    <a:pt x="3261641" y="3987800"/>
                  </a:lnTo>
                  <a:lnTo>
                    <a:pt x="3127745" y="3949700"/>
                  </a:lnTo>
                  <a:lnTo>
                    <a:pt x="3083508" y="3924300"/>
                  </a:lnTo>
                  <a:lnTo>
                    <a:pt x="2908602" y="3873500"/>
                  </a:lnTo>
                  <a:lnTo>
                    <a:pt x="2865399" y="3848100"/>
                  </a:lnTo>
                  <a:lnTo>
                    <a:pt x="2737089" y="3810000"/>
                  </a:lnTo>
                  <a:lnTo>
                    <a:pt x="2694761" y="3784600"/>
                  </a:lnTo>
                  <a:lnTo>
                    <a:pt x="2652658" y="3771900"/>
                  </a:lnTo>
                  <a:lnTo>
                    <a:pt x="2610783" y="3746500"/>
                  </a:lnTo>
                  <a:lnTo>
                    <a:pt x="2569138" y="3733800"/>
                  </a:lnTo>
                  <a:lnTo>
                    <a:pt x="2527726" y="3708400"/>
                  </a:lnTo>
                  <a:lnTo>
                    <a:pt x="2486550" y="3695700"/>
                  </a:lnTo>
                  <a:lnTo>
                    <a:pt x="2404914" y="3644900"/>
                  </a:lnTo>
                  <a:lnTo>
                    <a:pt x="2364461" y="3632200"/>
                  </a:lnTo>
                  <a:lnTo>
                    <a:pt x="2284293" y="3581400"/>
                  </a:lnTo>
                  <a:lnTo>
                    <a:pt x="2244585" y="3568700"/>
                  </a:lnTo>
                  <a:lnTo>
                    <a:pt x="2205131" y="3543300"/>
                  </a:lnTo>
                  <a:lnTo>
                    <a:pt x="2049905" y="3441700"/>
                  </a:lnTo>
                  <a:lnTo>
                    <a:pt x="2011760" y="3429000"/>
                  </a:lnTo>
                  <a:lnTo>
                    <a:pt x="1898950" y="3352800"/>
                  </a:lnTo>
                  <a:lnTo>
                    <a:pt x="1861898" y="3314700"/>
                  </a:lnTo>
                  <a:lnTo>
                    <a:pt x="1752431" y="3238500"/>
                  </a:lnTo>
                  <a:lnTo>
                    <a:pt x="1645554" y="3162300"/>
                  </a:lnTo>
                  <a:lnTo>
                    <a:pt x="1610516" y="3124200"/>
                  </a:lnTo>
                  <a:lnTo>
                    <a:pt x="1541338" y="3073400"/>
                  </a:lnTo>
                  <a:lnTo>
                    <a:pt x="1507202" y="3035300"/>
                  </a:lnTo>
                  <a:lnTo>
                    <a:pt x="1439852" y="2984500"/>
                  </a:lnTo>
                  <a:lnTo>
                    <a:pt x="1406642" y="2946400"/>
                  </a:lnTo>
                  <a:lnTo>
                    <a:pt x="1373746" y="2921000"/>
                  </a:lnTo>
                  <a:lnTo>
                    <a:pt x="1341166" y="2882900"/>
                  </a:lnTo>
                  <a:lnTo>
                    <a:pt x="1308906" y="2857500"/>
                  </a:lnTo>
                  <a:lnTo>
                    <a:pt x="1276967" y="2819400"/>
                  </a:lnTo>
                  <a:lnTo>
                    <a:pt x="1245353" y="2794000"/>
                  </a:lnTo>
                  <a:lnTo>
                    <a:pt x="1214065" y="2755900"/>
                  </a:lnTo>
                  <a:lnTo>
                    <a:pt x="1183107" y="2730500"/>
                  </a:lnTo>
                  <a:lnTo>
                    <a:pt x="1152481" y="2692400"/>
                  </a:lnTo>
                  <a:lnTo>
                    <a:pt x="1122189" y="2654300"/>
                  </a:lnTo>
                  <a:lnTo>
                    <a:pt x="1092235" y="2628900"/>
                  </a:lnTo>
                  <a:lnTo>
                    <a:pt x="1062621" y="2590800"/>
                  </a:lnTo>
                  <a:lnTo>
                    <a:pt x="1033349" y="2552700"/>
                  </a:lnTo>
                  <a:lnTo>
                    <a:pt x="1004423" y="2527300"/>
                  </a:lnTo>
                  <a:lnTo>
                    <a:pt x="975844" y="2489200"/>
                  </a:lnTo>
                  <a:lnTo>
                    <a:pt x="947615" y="2451100"/>
                  </a:lnTo>
                  <a:lnTo>
                    <a:pt x="919740" y="2413000"/>
                  </a:lnTo>
                  <a:lnTo>
                    <a:pt x="892220" y="2374900"/>
                  </a:lnTo>
                  <a:lnTo>
                    <a:pt x="865058" y="2349500"/>
                  </a:lnTo>
                  <a:lnTo>
                    <a:pt x="838257" y="2311400"/>
                  </a:lnTo>
                  <a:lnTo>
                    <a:pt x="811819" y="2273300"/>
                  </a:lnTo>
                  <a:lnTo>
                    <a:pt x="785747" y="2235200"/>
                  </a:lnTo>
                  <a:lnTo>
                    <a:pt x="760044" y="2197100"/>
                  </a:lnTo>
                  <a:lnTo>
                    <a:pt x="734712" y="2159000"/>
                  </a:lnTo>
                  <a:lnTo>
                    <a:pt x="709754" y="2120900"/>
                  </a:lnTo>
                  <a:lnTo>
                    <a:pt x="685172" y="2082800"/>
                  </a:lnTo>
                  <a:lnTo>
                    <a:pt x="660969" y="2044700"/>
                  </a:lnTo>
                  <a:lnTo>
                    <a:pt x="637148" y="2006600"/>
                  </a:lnTo>
                  <a:lnTo>
                    <a:pt x="613712" y="1968500"/>
                  </a:lnTo>
                  <a:lnTo>
                    <a:pt x="590661" y="1930400"/>
                  </a:lnTo>
                  <a:lnTo>
                    <a:pt x="568001" y="1892300"/>
                  </a:lnTo>
                  <a:lnTo>
                    <a:pt x="545732" y="1841500"/>
                  </a:lnTo>
                  <a:lnTo>
                    <a:pt x="523859" y="1803400"/>
                  </a:lnTo>
                  <a:lnTo>
                    <a:pt x="502382" y="1765300"/>
                  </a:lnTo>
                  <a:lnTo>
                    <a:pt x="481305" y="1727200"/>
                  </a:lnTo>
                  <a:lnTo>
                    <a:pt x="460631" y="1689100"/>
                  </a:lnTo>
                  <a:lnTo>
                    <a:pt x="440362" y="1651000"/>
                  </a:lnTo>
                  <a:lnTo>
                    <a:pt x="420501" y="1600200"/>
                  </a:lnTo>
                  <a:lnTo>
                    <a:pt x="401050" y="1562100"/>
                  </a:lnTo>
                  <a:lnTo>
                    <a:pt x="382011" y="1524000"/>
                  </a:lnTo>
                  <a:lnTo>
                    <a:pt x="363389" y="1473200"/>
                  </a:lnTo>
                  <a:lnTo>
                    <a:pt x="345184" y="1435100"/>
                  </a:lnTo>
                  <a:lnTo>
                    <a:pt x="327401" y="1397000"/>
                  </a:lnTo>
                  <a:lnTo>
                    <a:pt x="310040" y="1346200"/>
                  </a:lnTo>
                  <a:lnTo>
                    <a:pt x="293106" y="1308100"/>
                  </a:lnTo>
                  <a:lnTo>
                    <a:pt x="276600" y="1270000"/>
                  </a:lnTo>
                  <a:lnTo>
                    <a:pt x="260525" y="1219200"/>
                  </a:lnTo>
                  <a:lnTo>
                    <a:pt x="244884" y="1181100"/>
                  </a:lnTo>
                  <a:lnTo>
                    <a:pt x="229680" y="1130300"/>
                  </a:lnTo>
                  <a:lnTo>
                    <a:pt x="214914" y="1092200"/>
                  </a:lnTo>
                  <a:lnTo>
                    <a:pt x="200590" y="1041400"/>
                  </a:lnTo>
                  <a:lnTo>
                    <a:pt x="186711" y="1003300"/>
                  </a:lnTo>
                  <a:lnTo>
                    <a:pt x="173278" y="952500"/>
                  </a:lnTo>
                  <a:lnTo>
                    <a:pt x="160294" y="914400"/>
                  </a:lnTo>
                  <a:lnTo>
                    <a:pt x="147763" y="863600"/>
                  </a:lnTo>
                  <a:lnTo>
                    <a:pt x="135686" y="825500"/>
                  </a:lnTo>
                  <a:lnTo>
                    <a:pt x="124067" y="774700"/>
                  </a:lnTo>
                  <a:lnTo>
                    <a:pt x="112907" y="736600"/>
                  </a:lnTo>
                  <a:lnTo>
                    <a:pt x="102210" y="685800"/>
                  </a:lnTo>
                  <a:lnTo>
                    <a:pt x="91978" y="635000"/>
                  </a:lnTo>
                  <a:lnTo>
                    <a:pt x="82213" y="596900"/>
                  </a:lnTo>
                  <a:lnTo>
                    <a:pt x="72919" y="546100"/>
                  </a:lnTo>
                  <a:lnTo>
                    <a:pt x="64098" y="495300"/>
                  </a:lnTo>
                  <a:lnTo>
                    <a:pt x="55752" y="457200"/>
                  </a:lnTo>
                  <a:lnTo>
                    <a:pt x="47885" y="406400"/>
                  </a:lnTo>
                  <a:lnTo>
                    <a:pt x="40498" y="355600"/>
                  </a:lnTo>
                  <a:lnTo>
                    <a:pt x="33594" y="317500"/>
                  </a:lnTo>
                  <a:lnTo>
                    <a:pt x="27177" y="266700"/>
                  </a:lnTo>
                  <a:lnTo>
                    <a:pt x="21248" y="215900"/>
                  </a:lnTo>
                  <a:lnTo>
                    <a:pt x="15810" y="177800"/>
                  </a:lnTo>
                  <a:lnTo>
                    <a:pt x="10866" y="127000"/>
                  </a:lnTo>
                  <a:lnTo>
                    <a:pt x="6418" y="76200"/>
                  </a:lnTo>
                  <a:lnTo>
                    <a:pt x="2469" y="25400"/>
                  </a:lnTo>
                  <a:lnTo>
                    <a:pt x="0" y="0"/>
                  </a:lnTo>
                  <a:lnTo>
                    <a:pt x="195294" y="0"/>
                  </a:lnTo>
                  <a:lnTo>
                    <a:pt x="197556" y="25400"/>
                  </a:lnTo>
                  <a:lnTo>
                    <a:pt x="201514" y="76200"/>
                  </a:lnTo>
                  <a:lnTo>
                    <a:pt x="206000" y="127000"/>
                  </a:lnTo>
                  <a:lnTo>
                    <a:pt x="211011" y="165100"/>
                  </a:lnTo>
                  <a:lnTo>
                    <a:pt x="216546" y="215900"/>
                  </a:lnTo>
                  <a:lnTo>
                    <a:pt x="222599" y="266700"/>
                  </a:lnTo>
                  <a:lnTo>
                    <a:pt x="229170" y="317500"/>
                  </a:lnTo>
                  <a:lnTo>
                    <a:pt x="236254" y="355600"/>
                  </a:lnTo>
                  <a:lnTo>
                    <a:pt x="243850" y="406400"/>
                  </a:lnTo>
                  <a:lnTo>
                    <a:pt x="251953" y="457200"/>
                  </a:lnTo>
                  <a:lnTo>
                    <a:pt x="260562" y="495300"/>
                  </a:lnTo>
                  <a:lnTo>
                    <a:pt x="269674" y="546100"/>
                  </a:lnTo>
                  <a:lnTo>
                    <a:pt x="279284" y="596900"/>
                  </a:lnTo>
                  <a:lnTo>
                    <a:pt x="289391" y="635000"/>
                  </a:lnTo>
                  <a:lnTo>
                    <a:pt x="299992" y="685800"/>
                  </a:lnTo>
                  <a:lnTo>
                    <a:pt x="311084" y="723900"/>
                  </a:lnTo>
                  <a:lnTo>
                    <a:pt x="322664" y="774700"/>
                  </a:lnTo>
                  <a:lnTo>
                    <a:pt x="334729" y="825500"/>
                  </a:lnTo>
                  <a:lnTo>
                    <a:pt x="347275" y="863600"/>
                  </a:lnTo>
                  <a:lnTo>
                    <a:pt x="360302" y="914400"/>
                  </a:lnTo>
                  <a:lnTo>
                    <a:pt x="373804" y="952500"/>
                  </a:lnTo>
                  <a:lnTo>
                    <a:pt x="387780" y="1003300"/>
                  </a:lnTo>
                  <a:lnTo>
                    <a:pt x="402227" y="1041400"/>
                  </a:lnTo>
                  <a:lnTo>
                    <a:pt x="417141" y="1092200"/>
                  </a:lnTo>
                  <a:lnTo>
                    <a:pt x="432520" y="1130300"/>
                  </a:lnTo>
                  <a:lnTo>
                    <a:pt x="448361" y="1168400"/>
                  </a:lnTo>
                  <a:lnTo>
                    <a:pt x="464661" y="1219200"/>
                  </a:lnTo>
                  <a:lnTo>
                    <a:pt x="481418" y="1257300"/>
                  </a:lnTo>
                  <a:lnTo>
                    <a:pt x="498627" y="1308100"/>
                  </a:lnTo>
                  <a:lnTo>
                    <a:pt x="516287" y="1346200"/>
                  </a:lnTo>
                  <a:lnTo>
                    <a:pt x="534394" y="1384300"/>
                  </a:lnTo>
                  <a:lnTo>
                    <a:pt x="552946" y="1435100"/>
                  </a:lnTo>
                  <a:lnTo>
                    <a:pt x="571940" y="1473200"/>
                  </a:lnTo>
                  <a:lnTo>
                    <a:pt x="591373" y="1511300"/>
                  </a:lnTo>
                  <a:lnTo>
                    <a:pt x="611241" y="1549400"/>
                  </a:lnTo>
                  <a:lnTo>
                    <a:pt x="631543" y="1600200"/>
                  </a:lnTo>
                  <a:lnTo>
                    <a:pt x="652275" y="1638300"/>
                  </a:lnTo>
                  <a:lnTo>
                    <a:pt x="673434" y="1676400"/>
                  </a:lnTo>
                  <a:lnTo>
                    <a:pt x="695017" y="1714500"/>
                  </a:lnTo>
                  <a:lnTo>
                    <a:pt x="717023" y="1752600"/>
                  </a:lnTo>
                  <a:lnTo>
                    <a:pt x="739446" y="1803400"/>
                  </a:lnTo>
                  <a:lnTo>
                    <a:pt x="762286" y="1841500"/>
                  </a:lnTo>
                  <a:lnTo>
                    <a:pt x="785538" y="1879600"/>
                  </a:lnTo>
                  <a:lnTo>
                    <a:pt x="809200" y="1917700"/>
                  </a:lnTo>
                  <a:lnTo>
                    <a:pt x="833269" y="1955800"/>
                  </a:lnTo>
                  <a:lnTo>
                    <a:pt x="857743" y="1993900"/>
                  </a:lnTo>
                  <a:lnTo>
                    <a:pt x="882618" y="2032000"/>
                  </a:lnTo>
                  <a:lnTo>
                    <a:pt x="907891" y="2070100"/>
                  </a:lnTo>
                  <a:lnTo>
                    <a:pt x="933560" y="2108200"/>
                  </a:lnTo>
                  <a:lnTo>
                    <a:pt x="959621" y="2146300"/>
                  </a:lnTo>
                  <a:lnTo>
                    <a:pt x="986072" y="2184400"/>
                  </a:lnTo>
                  <a:lnTo>
                    <a:pt x="1012910" y="2222500"/>
                  </a:lnTo>
                  <a:lnTo>
                    <a:pt x="1040132" y="2260600"/>
                  </a:lnTo>
                  <a:lnTo>
                    <a:pt x="1067735" y="2286000"/>
                  </a:lnTo>
                  <a:lnTo>
                    <a:pt x="1095717" y="2324100"/>
                  </a:lnTo>
                  <a:lnTo>
                    <a:pt x="1124073" y="2362200"/>
                  </a:lnTo>
                  <a:lnTo>
                    <a:pt x="1152802" y="2400300"/>
                  </a:lnTo>
                  <a:lnTo>
                    <a:pt x="1181901" y="2438400"/>
                  </a:lnTo>
                  <a:lnTo>
                    <a:pt x="1211366" y="2463800"/>
                  </a:lnTo>
                  <a:lnTo>
                    <a:pt x="1241195" y="2501900"/>
                  </a:lnTo>
                  <a:lnTo>
                    <a:pt x="1271385" y="2540000"/>
                  </a:lnTo>
                  <a:lnTo>
                    <a:pt x="1301933" y="2565400"/>
                  </a:lnTo>
                  <a:lnTo>
                    <a:pt x="1332836" y="2603500"/>
                  </a:lnTo>
                  <a:lnTo>
                    <a:pt x="1364092" y="2641600"/>
                  </a:lnTo>
                  <a:lnTo>
                    <a:pt x="1395696" y="2667000"/>
                  </a:lnTo>
                  <a:lnTo>
                    <a:pt x="1427647" y="2705100"/>
                  </a:lnTo>
                  <a:lnTo>
                    <a:pt x="1459942" y="2730500"/>
                  </a:lnTo>
                  <a:lnTo>
                    <a:pt x="1492577" y="2768600"/>
                  </a:lnTo>
                  <a:lnTo>
                    <a:pt x="1525551" y="2794000"/>
                  </a:lnTo>
                  <a:lnTo>
                    <a:pt x="1558859" y="2832100"/>
                  </a:lnTo>
                  <a:lnTo>
                    <a:pt x="1626468" y="2882900"/>
                  </a:lnTo>
                  <a:lnTo>
                    <a:pt x="1660763" y="2921000"/>
                  </a:lnTo>
                  <a:lnTo>
                    <a:pt x="1730321" y="2971800"/>
                  </a:lnTo>
                  <a:lnTo>
                    <a:pt x="1765578" y="3009900"/>
                  </a:lnTo>
                  <a:lnTo>
                    <a:pt x="1873225" y="3086100"/>
                  </a:lnTo>
                  <a:lnTo>
                    <a:pt x="1946525" y="3136900"/>
                  </a:lnTo>
                  <a:lnTo>
                    <a:pt x="1983627" y="3175000"/>
                  </a:lnTo>
                  <a:lnTo>
                    <a:pt x="2096704" y="3251200"/>
                  </a:lnTo>
                  <a:lnTo>
                    <a:pt x="2173538" y="3302000"/>
                  </a:lnTo>
                  <a:lnTo>
                    <a:pt x="2212380" y="3314700"/>
                  </a:lnTo>
                  <a:lnTo>
                    <a:pt x="2370523" y="3416300"/>
                  </a:lnTo>
                  <a:lnTo>
                    <a:pt x="2410737" y="3429000"/>
                  </a:lnTo>
                  <a:lnTo>
                    <a:pt x="2491958" y="3479800"/>
                  </a:lnTo>
                  <a:lnTo>
                    <a:pt x="2532961" y="3492500"/>
                  </a:lnTo>
                  <a:lnTo>
                    <a:pt x="2615733" y="3543300"/>
                  </a:lnTo>
                  <a:lnTo>
                    <a:pt x="2657497" y="3556000"/>
                  </a:lnTo>
                  <a:lnTo>
                    <a:pt x="2699510" y="3581400"/>
                  </a:lnTo>
                  <a:lnTo>
                    <a:pt x="2741768" y="3594100"/>
                  </a:lnTo>
                  <a:lnTo>
                    <a:pt x="2784269" y="3619500"/>
                  </a:lnTo>
                  <a:lnTo>
                    <a:pt x="2869986" y="3644900"/>
                  </a:lnTo>
                  <a:lnTo>
                    <a:pt x="2913196" y="3670300"/>
                  </a:lnTo>
                  <a:lnTo>
                    <a:pt x="3044203" y="3708400"/>
                  </a:lnTo>
                  <a:lnTo>
                    <a:pt x="3088320" y="3733800"/>
                  </a:lnTo>
                  <a:lnTo>
                    <a:pt x="3494904" y="3848100"/>
                  </a:lnTo>
                  <a:lnTo>
                    <a:pt x="3541086" y="3848100"/>
                  </a:lnTo>
                  <a:lnTo>
                    <a:pt x="3680762" y="3886200"/>
                  </a:lnTo>
                  <a:lnTo>
                    <a:pt x="3727689" y="3886200"/>
                  </a:lnTo>
                  <a:lnTo>
                    <a:pt x="3774794" y="3898900"/>
                  </a:lnTo>
                  <a:lnTo>
                    <a:pt x="3822076" y="3898900"/>
                  </a:lnTo>
                  <a:lnTo>
                    <a:pt x="3869531" y="3911600"/>
                  </a:lnTo>
                  <a:lnTo>
                    <a:pt x="3917156" y="3911600"/>
                  </a:lnTo>
                  <a:lnTo>
                    <a:pt x="3964949" y="3924300"/>
                  </a:lnTo>
                  <a:lnTo>
                    <a:pt x="4012906" y="3924300"/>
                  </a:lnTo>
                  <a:lnTo>
                    <a:pt x="4061025" y="3937000"/>
                  </a:lnTo>
                  <a:lnTo>
                    <a:pt x="4190348" y="3937000"/>
                  </a:lnTo>
                  <a:lnTo>
                    <a:pt x="4190348" y="4127500"/>
                  </a:lnTo>
                  <a:close/>
                </a:path>
              </a:pathLst>
            </a:custGeom>
            <a:solidFill>
              <a:srgbClr val="3841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ondições que mimetizam o AVEi"/>
          <p:cNvSpPr txBox="1">
            <a:spLocks noGrp="1"/>
          </p:cNvSpPr>
          <p:nvPr>
            <p:ph type="title"/>
          </p:nvPr>
        </p:nvSpPr>
        <p:spPr>
          <a:xfrm>
            <a:off x="1371600" y="896377"/>
            <a:ext cx="12526482" cy="3493264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sz="8000" dirty="0" err="1"/>
              <a:t>Condições</a:t>
            </a:r>
            <a:r>
              <a:rPr sz="8000" dirty="0"/>
              <a:t> que </a:t>
            </a:r>
            <a:r>
              <a:rPr sz="8000" dirty="0" err="1"/>
              <a:t>mimetizam</a:t>
            </a:r>
            <a:r>
              <a:rPr sz="8000" dirty="0"/>
              <a:t> o AVEi</a:t>
            </a:r>
          </a:p>
        </p:txBody>
      </p:sp>
      <p:pic>
        <p:nvPicPr>
          <p:cNvPr id="208" name="D7E47C75-1B84-4A6B-ABE8-0DD3EABDC09E-L0-001.jpeg" descr="D7E47C75-1B84-4A6B-ABE8-0DD3EABDC09E-L0-00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802663"/>
            <a:ext cx="14880504" cy="4189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61D965A1-15D1-198B-90F8-E73E52BB6B50}"/>
              </a:ext>
            </a:extLst>
          </p:cNvPr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351C705D-CF38-F5E2-CC92-A5C4308A69B8}"/>
              </a:ext>
            </a:extLst>
          </p:cNvPr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2F260D2C-9E26-C5C0-2BFE-1B35F261C17E}"/>
                </a:ext>
              </a:extLst>
            </p:cNvPr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73AF26C6-E7B1-E069-CA1A-F43CBC4BD01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8785A6A4-17AB-0DBD-66F6-44B8AF230A7D}"/>
              </a:ext>
            </a:extLst>
          </p:cNvPr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O Exame Físico"/>
          <p:cNvSpPr txBox="1">
            <a:spLocks noGrp="1"/>
          </p:cNvSpPr>
          <p:nvPr>
            <p:ph type="title"/>
          </p:nvPr>
        </p:nvSpPr>
        <p:spPr>
          <a:xfrm>
            <a:off x="1492779" y="510140"/>
            <a:ext cx="12644438" cy="1231106"/>
          </a:xfrm>
          <a:prstGeom prst="rect">
            <a:avLst/>
          </a:prstGeom>
        </p:spPr>
        <p:txBody>
          <a:bodyPr/>
          <a:lstStyle>
            <a:lvl1pPr defTabSz="438150">
              <a:spcBef>
                <a:spcPts val="1200"/>
              </a:spcBef>
              <a:defRPr sz="5250"/>
            </a:lvl1pPr>
          </a:lstStyle>
          <a:p>
            <a:r>
              <a:rPr sz="8000" dirty="0"/>
              <a:t>O </a:t>
            </a:r>
            <a:r>
              <a:rPr sz="8000" dirty="0" err="1"/>
              <a:t>Exame</a:t>
            </a:r>
            <a:r>
              <a:rPr sz="8000" dirty="0"/>
              <a:t> </a:t>
            </a:r>
            <a:r>
              <a:rPr sz="8000" dirty="0" err="1"/>
              <a:t>Físico</a:t>
            </a:r>
            <a:endParaRPr sz="8000" dirty="0"/>
          </a:p>
        </p:txBody>
      </p:sp>
      <p:sp>
        <p:nvSpPr>
          <p:cNvPr id="211" name="National Institutes of Health Stroke Scale"/>
          <p:cNvSpPr txBox="1">
            <a:spLocks noGrp="1"/>
          </p:cNvSpPr>
          <p:nvPr>
            <p:ph type="body" sz="quarter" idx="1"/>
          </p:nvPr>
        </p:nvSpPr>
        <p:spPr>
          <a:xfrm>
            <a:off x="632253" y="4339884"/>
            <a:ext cx="2154318" cy="2462213"/>
          </a:xfrm>
          <a:prstGeom prst="rect">
            <a:avLst/>
          </a:prstGeom>
        </p:spPr>
        <p:txBody>
          <a:bodyPr/>
          <a:lstStyle>
            <a:lvl1pPr marL="324231" indent="-324231" algn="ctr" defTabSz="403097">
              <a:spcBef>
                <a:spcPts val="1600"/>
              </a:spcBef>
              <a:defRPr sz="2484"/>
            </a:lvl1pPr>
          </a:lstStyle>
          <a:p>
            <a:pPr algn="r"/>
            <a:r>
              <a:rPr sz="3200" dirty="0"/>
              <a:t>National Institutes of Health Stroke Scale</a:t>
            </a:r>
          </a:p>
        </p:txBody>
      </p:sp>
      <p:pic>
        <p:nvPicPr>
          <p:cNvPr id="212" name="A36A1FC6-CE7F-4A59-ABDB-16A89DB3B7F7-L0-001.jpeg" descr="A36A1FC6-CE7F-4A59-ABDB-16A89DB3B7F7-L0-00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163" y="1975968"/>
            <a:ext cx="9987486" cy="6611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Captura de Tela 2018-04-15 às 18.10.44.png" descr="Captura de Tela 2018-04-15 às 18.10.4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8778449"/>
            <a:ext cx="9884993" cy="139634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8556D7F3-9358-6154-4616-FA89293F0EFF}"/>
              </a:ext>
            </a:extLst>
          </p:cNvPr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38B5800E-8AAD-749E-270B-9FF163F7C0D2}"/>
              </a:ext>
            </a:extLst>
          </p:cNvPr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161BFA1-5669-C756-A03A-06DDF030D6FC}"/>
                </a:ext>
              </a:extLst>
            </p:cNvPr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7F3E3BFB-57EB-2A01-5AF3-637DDB0391B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37F32E9E-136C-8C43-928C-C872B29B4C68}"/>
              </a:ext>
            </a:extLst>
          </p:cNvPr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Exames Complementares"/>
          <p:cNvSpPr txBox="1">
            <a:spLocks noGrp="1"/>
          </p:cNvSpPr>
          <p:nvPr>
            <p:ph type="title"/>
          </p:nvPr>
        </p:nvSpPr>
        <p:spPr>
          <a:xfrm>
            <a:off x="1668115" y="367713"/>
            <a:ext cx="11887200" cy="2462213"/>
          </a:xfrm>
          <a:prstGeom prst="rect">
            <a:avLst/>
          </a:prstGeom>
        </p:spPr>
        <p:txBody>
          <a:bodyPr/>
          <a:lstStyle/>
          <a:p>
            <a:r>
              <a:rPr sz="8000" dirty="0" err="1"/>
              <a:t>Exames</a:t>
            </a:r>
            <a:r>
              <a:rPr sz="8000" dirty="0"/>
              <a:t> </a:t>
            </a:r>
            <a:r>
              <a:rPr sz="8000" dirty="0" err="1"/>
              <a:t>Complementares</a:t>
            </a:r>
            <a:endParaRPr sz="8000" dirty="0"/>
          </a:p>
        </p:txBody>
      </p:sp>
      <p:pic>
        <p:nvPicPr>
          <p:cNvPr id="217" name="0EDD3746-D7E1-457C-ABE3-5904664C3051-L0-001.jpeg" descr="0EDD3746-D7E1-457C-ABE3-5904664C3051-L0-00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958957"/>
            <a:ext cx="4487515" cy="68401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Captura de Tela 2018-04-15 às 18.06.37.png" descr="Captura de Tela 2018-04-15 às 18.06.3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3839761"/>
            <a:ext cx="7936051" cy="9003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Captura de Tela 2018-04-15 às 18.06.57.png" descr="Captura de Tela 2018-04-15 às 18.06.57.png"/>
          <p:cNvPicPr>
            <a:picLocks noChangeAspect="1"/>
          </p:cNvPicPr>
          <p:nvPr/>
        </p:nvPicPr>
        <p:blipFill>
          <a:blip r:embed="rId4"/>
          <a:srcRect l="21428" b="97979"/>
          <a:stretch>
            <a:fillRect/>
          </a:stretch>
        </p:blipFill>
        <p:spPr>
          <a:xfrm>
            <a:off x="5889129" y="8780115"/>
            <a:ext cx="7514332" cy="26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Captura de Tela 2018-04-15 às 18.06.45.png" descr="Captura de Tela 2018-04-15 às 18.06.4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6103" y="4729184"/>
            <a:ext cx="7936051" cy="20226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Captura de Tela 2018-04-15 às 18.06.57.png" descr="Captura de Tela 2018-04-15 às 18.06.5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0" y="6822470"/>
            <a:ext cx="7922656" cy="109852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9FA5DB53-215A-4285-BE78-12A669724F62}"/>
              </a:ext>
            </a:extLst>
          </p:cNvPr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22051127-9718-1862-C071-050D0B7FAA0F}"/>
              </a:ext>
            </a:extLst>
          </p:cNvPr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AD7C94CC-01C6-4053-4EED-97A79A4414E7}"/>
                </a:ext>
              </a:extLst>
            </p:cNvPr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DD55CD92-6CB3-79E3-B301-E423F5120171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3E88397B-4393-42A8-4D0E-D402BB1DF063}"/>
              </a:ext>
            </a:extLst>
          </p:cNvPr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 animBg="1" advAuto="0"/>
      <p:bldP spid="220" grpId="0" animBg="1" advAuto="0"/>
      <p:bldP spid="221" grpId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Não perca tempo!"/>
          <p:cNvSpPr txBox="1">
            <a:spLocks noGrp="1"/>
          </p:cNvSpPr>
          <p:nvPr>
            <p:ph type="title"/>
          </p:nvPr>
        </p:nvSpPr>
        <p:spPr>
          <a:xfrm>
            <a:off x="1447800" y="647700"/>
            <a:ext cx="9737725" cy="2462213"/>
          </a:xfrm>
          <a:prstGeom prst="rect">
            <a:avLst/>
          </a:prstGeom>
        </p:spPr>
        <p:txBody>
          <a:bodyPr/>
          <a:lstStyle/>
          <a:p>
            <a:r>
              <a:rPr sz="8000" dirty="0" err="1"/>
              <a:t>Não</a:t>
            </a:r>
            <a:r>
              <a:rPr sz="8000" dirty="0"/>
              <a:t> </a:t>
            </a:r>
            <a:r>
              <a:rPr sz="8000" dirty="0" err="1"/>
              <a:t>perca</a:t>
            </a:r>
            <a:r>
              <a:rPr sz="8000" dirty="0"/>
              <a:t> tempo!</a:t>
            </a:r>
          </a:p>
        </p:txBody>
      </p:sp>
      <p:pic>
        <p:nvPicPr>
          <p:cNvPr id="307" name="083A5D75-D447-4973-9EE4-4015E68982DF-L0-001.jpeg" descr="083A5D75-D447-4973-9EE4-4015E68982DF-L0-00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2832200"/>
            <a:ext cx="5987671" cy="6807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49497377-D746-296B-95A5-615916DE6AFE}"/>
              </a:ext>
            </a:extLst>
          </p:cNvPr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A6E46368-93BB-6B9A-705A-9FBCAB4983F4}"/>
              </a:ext>
            </a:extLst>
          </p:cNvPr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85248FAC-5D0A-E08D-33DD-9312A46A284F}"/>
                </a:ext>
              </a:extLst>
            </p:cNvPr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37DB6271-E09C-E8F4-3C4D-D0EA2260F87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98E7EDF1-FADF-0E80-C3D6-6AC089E3FFEE}"/>
              </a:ext>
            </a:extLst>
          </p:cNvPr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“Penumbra”"/>
          <p:cNvSpPr txBox="1">
            <a:spLocks noGrp="1"/>
          </p:cNvSpPr>
          <p:nvPr>
            <p:ph type="title"/>
          </p:nvPr>
        </p:nvSpPr>
        <p:spPr>
          <a:xfrm>
            <a:off x="1524000" y="789534"/>
            <a:ext cx="9737725" cy="1231106"/>
          </a:xfrm>
          <a:prstGeom prst="rect">
            <a:avLst/>
          </a:prstGeom>
        </p:spPr>
        <p:txBody>
          <a:bodyPr/>
          <a:lstStyle/>
          <a:p>
            <a:r>
              <a:rPr sz="8000" dirty="0"/>
              <a:t>“Penumbra”</a:t>
            </a:r>
          </a:p>
        </p:txBody>
      </p:sp>
      <p:pic>
        <p:nvPicPr>
          <p:cNvPr id="196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390900"/>
            <a:ext cx="11501439" cy="40552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01DDE143-71E6-D9A4-04B3-7F40E8E1BE2B}"/>
              </a:ext>
            </a:extLst>
          </p:cNvPr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8388F665-6FB4-0525-77FF-B262D5C7498D}"/>
              </a:ext>
            </a:extLst>
          </p:cNvPr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4ED79931-F33D-0978-260C-F3AF568139A3}"/>
                </a:ext>
              </a:extLst>
            </p:cNvPr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EDD01B35-4A67-B3C3-4DFE-E2636CBF22B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D29DB527-6C40-6D9F-CCE3-97672F01A2CE}"/>
              </a:ext>
            </a:extLst>
          </p:cNvPr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&quot;O Resgate da Penumbra&quot;"/>
          <p:cNvSpPr txBox="1">
            <a:spLocks noGrp="1"/>
          </p:cNvSpPr>
          <p:nvPr>
            <p:ph type="title"/>
          </p:nvPr>
        </p:nvSpPr>
        <p:spPr>
          <a:xfrm>
            <a:off x="1524000" y="461218"/>
            <a:ext cx="9737725" cy="2462213"/>
          </a:xfrm>
          <a:prstGeom prst="rect">
            <a:avLst/>
          </a:prstGeom>
        </p:spPr>
        <p:txBody>
          <a:bodyPr/>
          <a:lstStyle/>
          <a:p>
            <a:r>
              <a:rPr sz="8000" dirty="0"/>
              <a:t>"O </a:t>
            </a:r>
            <a:r>
              <a:rPr sz="8000" dirty="0" err="1"/>
              <a:t>Resgate</a:t>
            </a:r>
            <a:r>
              <a:rPr sz="8000" dirty="0"/>
              <a:t> da Penumbra"</a:t>
            </a:r>
          </a:p>
        </p:txBody>
      </p:sp>
      <p:pic>
        <p:nvPicPr>
          <p:cNvPr id="199" name="Captura de Tela 2018-04-15 às 17.15.19.png" descr="Captura de Tela 2018-04-15 às 17.15.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619500"/>
            <a:ext cx="7649325" cy="52464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Captura de Tela 2018-04-15 às 17.16.33.png" descr="Captura de Tela 2018-04-15 às 17.16.3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4686300"/>
            <a:ext cx="7649325" cy="205716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4CFE215A-394B-DD9B-AC7E-6713DE87C9BE}"/>
              </a:ext>
            </a:extLst>
          </p:cNvPr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D5D0AEA5-823D-1395-24A5-402A325745D9}"/>
              </a:ext>
            </a:extLst>
          </p:cNvPr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2512960E-5E29-BEE9-1CD6-24ADF4EB954A}"/>
                </a:ext>
              </a:extLst>
            </p:cNvPr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6FA39CAF-AE8E-45E8-7805-5EFD0084E0E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D6386167-D898-D846-F8EC-D4D15176F0C0}"/>
              </a:ext>
            </a:extLst>
          </p:cNvPr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C:\Users\CHRIS\Desktop\media_cerebro-do-homer-simpson-af1d5.jpg" descr="C:\Users\CHRIS\Desktop\media_cerebro-do-homer-simpson-af1d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0" y="3636120"/>
            <a:ext cx="4488657" cy="336947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24" name="Exames de Imagem"/>
          <p:cNvSpPr txBox="1">
            <a:spLocks noGrp="1"/>
          </p:cNvSpPr>
          <p:nvPr>
            <p:ph type="title"/>
          </p:nvPr>
        </p:nvSpPr>
        <p:spPr>
          <a:xfrm>
            <a:off x="987430" y="750729"/>
            <a:ext cx="11582400" cy="2462213"/>
          </a:xfrm>
          <a:prstGeom prst="rect">
            <a:avLst/>
          </a:prstGeom>
        </p:spPr>
        <p:txBody>
          <a:bodyPr/>
          <a:lstStyle/>
          <a:p>
            <a:r>
              <a:rPr sz="8000" dirty="0" err="1"/>
              <a:t>Exames</a:t>
            </a:r>
            <a:r>
              <a:rPr sz="8000" dirty="0"/>
              <a:t> de </a:t>
            </a:r>
            <a:r>
              <a:rPr sz="8000" dirty="0" err="1"/>
              <a:t>Imagem</a:t>
            </a:r>
            <a:endParaRPr sz="8000" dirty="0"/>
          </a:p>
        </p:txBody>
      </p:sp>
      <p:sp>
        <p:nvSpPr>
          <p:cNvPr id="225" name="Qual a primeira escolha na emergência?…"/>
          <p:cNvSpPr txBox="1">
            <a:spLocks noGrp="1"/>
          </p:cNvSpPr>
          <p:nvPr>
            <p:ph type="body" idx="1"/>
          </p:nvPr>
        </p:nvSpPr>
        <p:spPr>
          <a:xfrm>
            <a:off x="1143000" y="4308883"/>
            <a:ext cx="16459200" cy="3385542"/>
          </a:xfrm>
          <a:prstGeom prst="rect">
            <a:avLst/>
          </a:prstGeom>
        </p:spPr>
        <p:txBody>
          <a:bodyPr/>
          <a:lstStyle/>
          <a:p>
            <a:pPr>
              <a:buChar char="■"/>
            </a:pPr>
            <a:r>
              <a:rPr lang="pt-BR" sz="4400" dirty="0"/>
              <a:t> </a:t>
            </a:r>
            <a:r>
              <a:rPr sz="4400" dirty="0"/>
              <a:t>Qual a </a:t>
            </a:r>
            <a:r>
              <a:rPr sz="4400" dirty="0" err="1"/>
              <a:t>primeira</a:t>
            </a:r>
            <a:r>
              <a:rPr sz="4400" dirty="0"/>
              <a:t> </a:t>
            </a:r>
            <a:r>
              <a:rPr sz="4400" dirty="0" err="1"/>
              <a:t>escolha</a:t>
            </a:r>
            <a:r>
              <a:rPr sz="4400" dirty="0"/>
              <a:t> </a:t>
            </a:r>
            <a:r>
              <a:rPr sz="4400" dirty="0" err="1"/>
              <a:t>na</a:t>
            </a:r>
            <a:r>
              <a:rPr sz="4400" dirty="0"/>
              <a:t> </a:t>
            </a:r>
            <a:r>
              <a:rPr sz="4400" dirty="0" err="1"/>
              <a:t>emergência</a:t>
            </a:r>
            <a:r>
              <a:rPr sz="4400" dirty="0"/>
              <a:t>?</a:t>
            </a:r>
          </a:p>
          <a:p>
            <a:pPr>
              <a:buChar char="■"/>
            </a:pPr>
            <a:endParaRPr sz="4400" dirty="0"/>
          </a:p>
          <a:p>
            <a:pPr>
              <a:buChar char="■"/>
            </a:pPr>
            <a:r>
              <a:rPr lang="pt-BR" sz="4400" dirty="0"/>
              <a:t> </a:t>
            </a:r>
            <a:r>
              <a:rPr sz="4400" dirty="0"/>
              <a:t>Por </a:t>
            </a:r>
            <a:r>
              <a:rPr sz="4400" dirty="0" err="1"/>
              <a:t>quê</a:t>
            </a:r>
            <a:r>
              <a:rPr sz="4400" dirty="0"/>
              <a:t>?</a:t>
            </a:r>
          </a:p>
          <a:p>
            <a:pPr>
              <a:buChar char="■"/>
            </a:pPr>
            <a:endParaRPr sz="4400" dirty="0"/>
          </a:p>
          <a:p>
            <a:pPr>
              <a:buChar char="■"/>
            </a:pPr>
            <a:r>
              <a:rPr lang="pt-BR" sz="4400"/>
              <a:t> </a:t>
            </a:r>
            <a:r>
              <a:rPr sz="4400"/>
              <a:t>Qual </a:t>
            </a:r>
            <a:r>
              <a:rPr sz="4400" dirty="0"/>
              <a:t>o </a:t>
            </a:r>
            <a:r>
              <a:rPr sz="4400" dirty="0" err="1"/>
              <a:t>método</a:t>
            </a:r>
            <a:r>
              <a:rPr sz="4400" dirty="0"/>
              <a:t> </a:t>
            </a:r>
            <a:r>
              <a:rPr sz="4400" dirty="0" err="1"/>
              <a:t>mais</a:t>
            </a:r>
            <a:r>
              <a:rPr sz="4400" dirty="0"/>
              <a:t> </a:t>
            </a:r>
            <a:r>
              <a:rPr sz="4400" dirty="0" err="1"/>
              <a:t>sensível</a:t>
            </a:r>
            <a:r>
              <a:rPr sz="4400" dirty="0"/>
              <a:t>?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E4DB4E37-BF3F-0C31-B309-610175155821}"/>
              </a:ext>
            </a:extLst>
          </p:cNvPr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FDCD63CE-6973-69E6-8BDD-F0977E95F114}"/>
              </a:ext>
            </a:extLst>
          </p:cNvPr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14C75FD8-3714-B741-8798-3C8ACA1C461B}"/>
                </a:ext>
              </a:extLst>
            </p:cNvPr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6BE6E013-73F8-AF05-D04A-49F64977956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8655A749-1840-55E9-2FF2-02A4B91D84C6}"/>
              </a:ext>
            </a:extLst>
          </p:cNvPr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Exames de Imagem"/>
          <p:cNvSpPr txBox="1">
            <a:spLocks noGrp="1"/>
          </p:cNvSpPr>
          <p:nvPr>
            <p:ph type="title"/>
          </p:nvPr>
        </p:nvSpPr>
        <p:spPr>
          <a:xfrm>
            <a:off x="1708082" y="800100"/>
            <a:ext cx="9737725" cy="2462213"/>
          </a:xfrm>
          <a:prstGeom prst="rect">
            <a:avLst/>
          </a:prstGeom>
        </p:spPr>
        <p:txBody>
          <a:bodyPr/>
          <a:lstStyle/>
          <a:p>
            <a:r>
              <a:rPr sz="8000" dirty="0" err="1"/>
              <a:t>Exames</a:t>
            </a:r>
            <a:r>
              <a:rPr sz="8000" dirty="0"/>
              <a:t> de </a:t>
            </a:r>
            <a:r>
              <a:rPr sz="8000" dirty="0" err="1"/>
              <a:t>Imagem</a:t>
            </a:r>
            <a:endParaRPr sz="80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296951B-1ED1-4974-AEDA-2974F9E01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945" y="3495972"/>
            <a:ext cx="5134110" cy="5708434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F73E43D2-70FB-7E17-7AC0-A48586240A96}"/>
              </a:ext>
            </a:extLst>
          </p:cNvPr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3A73DD92-FD1C-E3C8-0591-3E1C762D7576}"/>
              </a:ext>
            </a:extLst>
          </p:cNvPr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37DC33E2-B43B-FB3C-AAC6-B11348AC495B}"/>
                </a:ext>
              </a:extLst>
            </p:cNvPr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71194CC-34C8-32E1-8DBF-F973BF42579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7" name="object 6">
            <a:extLst>
              <a:ext uri="{FF2B5EF4-FFF2-40B4-BE49-F238E27FC236}">
                <a16:creationId xmlns:a16="http://schemas.microsoft.com/office/drawing/2014/main" id="{565F20EF-16D4-7CAE-0647-7D034B7FC4BC}"/>
              </a:ext>
            </a:extLst>
          </p:cNvPr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582066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ASPECTS -…"/>
          <p:cNvSpPr txBox="1">
            <a:spLocks noGrp="1"/>
          </p:cNvSpPr>
          <p:nvPr>
            <p:ph type="title"/>
          </p:nvPr>
        </p:nvSpPr>
        <p:spPr>
          <a:xfrm>
            <a:off x="1219200" y="495300"/>
            <a:ext cx="13487400" cy="3770263"/>
          </a:xfrm>
          <a:prstGeom prst="rect">
            <a:avLst/>
          </a:prstGeom>
        </p:spPr>
        <p:txBody>
          <a:bodyPr/>
          <a:lstStyle/>
          <a:p>
            <a:pPr defTabSz="246461">
              <a:spcBef>
                <a:spcPts val="633"/>
              </a:spcBef>
              <a:defRPr sz="2800"/>
            </a:pPr>
            <a:r>
              <a:rPr sz="8000" dirty="0">
                <a:latin typeface="Verdana" panose="020B0604030504040204" pitchFamily="34" charset="0"/>
                <a:ea typeface="Verdana" panose="020B0604030504040204" pitchFamily="34" charset="0"/>
                <a:cs typeface="Bodoni SvtyTwo ITC TT-Bold"/>
                <a:sym typeface="Bodoni SvtyTwo ITC TT-Bold"/>
              </a:rPr>
              <a:t>ASPECTS</a:t>
            </a:r>
            <a:r>
              <a:rPr sz="8000" dirty="0">
                <a:latin typeface="Verdana" panose="020B0604030504040204" pitchFamily="34" charset="0"/>
                <a:ea typeface="Verdana" panose="020B0604030504040204" pitchFamily="34" charset="0"/>
              </a:rPr>
              <a:t> -</a:t>
            </a:r>
          </a:p>
          <a:p>
            <a:pPr defTabSz="246461">
              <a:spcBef>
                <a:spcPts val="633"/>
              </a:spcBef>
              <a:defRPr sz="2800"/>
            </a:pPr>
            <a:r>
              <a:rPr sz="8000" dirty="0">
                <a:latin typeface="Verdana" panose="020B0604030504040204" pitchFamily="34" charset="0"/>
                <a:ea typeface="Verdana" panose="020B0604030504040204" pitchFamily="34" charset="0"/>
              </a:rPr>
              <a:t>Alberta Stroke Program Early CT Score</a:t>
            </a:r>
          </a:p>
        </p:txBody>
      </p:sp>
      <p:sp>
        <p:nvSpPr>
          <p:cNvPr id="292" name="10 pontos - sem alterações precoces no hemisfério isquêmico relevante…"/>
          <p:cNvSpPr txBox="1">
            <a:spLocks noGrp="1"/>
          </p:cNvSpPr>
          <p:nvPr>
            <p:ph type="body" idx="1"/>
          </p:nvPr>
        </p:nvSpPr>
        <p:spPr>
          <a:xfrm>
            <a:off x="1182696" y="4777589"/>
            <a:ext cx="12644438" cy="4308872"/>
          </a:xfrm>
          <a:prstGeom prst="rect">
            <a:avLst/>
          </a:prstGeom>
        </p:spPr>
        <p:txBody>
          <a:bodyPr/>
          <a:lstStyle/>
          <a:p>
            <a:r>
              <a:rPr sz="4000" dirty="0"/>
              <a:t>10 </a:t>
            </a:r>
            <a:r>
              <a:rPr sz="4000" dirty="0" err="1"/>
              <a:t>pontos</a:t>
            </a:r>
            <a:r>
              <a:rPr sz="4000" dirty="0"/>
              <a:t> - </a:t>
            </a:r>
            <a:r>
              <a:rPr sz="4000" dirty="0" err="1"/>
              <a:t>sem</a:t>
            </a:r>
            <a:r>
              <a:rPr sz="4000" dirty="0"/>
              <a:t> </a:t>
            </a:r>
            <a:r>
              <a:rPr sz="4000" dirty="0" err="1"/>
              <a:t>alterações</a:t>
            </a:r>
            <a:r>
              <a:rPr sz="4000" dirty="0"/>
              <a:t> </a:t>
            </a:r>
            <a:r>
              <a:rPr sz="4000" dirty="0" err="1"/>
              <a:t>precoces</a:t>
            </a:r>
            <a:r>
              <a:rPr sz="4000" dirty="0"/>
              <a:t> no </a:t>
            </a:r>
            <a:r>
              <a:rPr sz="4000" dirty="0" err="1"/>
              <a:t>hemisfério</a:t>
            </a:r>
            <a:r>
              <a:rPr sz="4000" dirty="0"/>
              <a:t> </a:t>
            </a:r>
            <a:r>
              <a:rPr sz="4000" dirty="0" err="1"/>
              <a:t>isquêmico</a:t>
            </a:r>
            <a:r>
              <a:rPr sz="4000" dirty="0"/>
              <a:t> </a:t>
            </a:r>
            <a:r>
              <a:rPr sz="4000" dirty="0" err="1"/>
              <a:t>relevante</a:t>
            </a:r>
            <a:endParaRPr lang="pt-BR" sz="4000" dirty="0"/>
          </a:p>
          <a:p>
            <a:endParaRPr sz="4000" dirty="0"/>
          </a:p>
          <a:p>
            <a:r>
              <a:rPr sz="4000" dirty="0" err="1"/>
              <a:t>Subtrair</a:t>
            </a:r>
            <a:r>
              <a:rPr sz="4000" dirty="0"/>
              <a:t> 1 </a:t>
            </a:r>
            <a:r>
              <a:rPr sz="4000" dirty="0" err="1"/>
              <a:t>ponto</a:t>
            </a:r>
            <a:r>
              <a:rPr sz="4000" dirty="0"/>
              <a:t> para </a:t>
            </a:r>
            <a:r>
              <a:rPr sz="4000" dirty="0" err="1"/>
              <a:t>cada</a:t>
            </a:r>
            <a:r>
              <a:rPr sz="4000" dirty="0"/>
              <a:t> </a:t>
            </a:r>
            <a:r>
              <a:rPr sz="4000" dirty="0" err="1"/>
              <a:t>evidência</a:t>
            </a:r>
            <a:r>
              <a:rPr sz="4000" dirty="0"/>
              <a:t> de </a:t>
            </a:r>
            <a:r>
              <a:rPr sz="4000" dirty="0" err="1"/>
              <a:t>alteração</a:t>
            </a:r>
            <a:r>
              <a:rPr sz="4000" dirty="0"/>
              <a:t> </a:t>
            </a:r>
            <a:r>
              <a:rPr sz="4000" dirty="0" err="1"/>
              <a:t>isquêmica</a:t>
            </a:r>
            <a:r>
              <a:rPr sz="4000" dirty="0"/>
              <a:t> </a:t>
            </a:r>
            <a:r>
              <a:rPr sz="4000" dirty="0" err="1"/>
              <a:t>em</a:t>
            </a:r>
            <a:r>
              <a:rPr sz="4000" dirty="0"/>
              <a:t> </a:t>
            </a:r>
            <a:r>
              <a:rPr sz="4000" dirty="0" err="1"/>
              <a:t>cada</a:t>
            </a:r>
            <a:r>
              <a:rPr sz="4000" dirty="0"/>
              <a:t> um dos 10 </a:t>
            </a:r>
            <a:r>
              <a:rPr sz="4000" dirty="0" err="1"/>
              <a:t>locais</a:t>
            </a:r>
            <a:r>
              <a:rPr sz="4000" dirty="0"/>
              <a:t> (7 </a:t>
            </a:r>
            <a:r>
              <a:rPr sz="4000" dirty="0" err="1"/>
              <a:t>corticais</a:t>
            </a:r>
            <a:r>
              <a:rPr sz="4000" dirty="0"/>
              <a:t> e 3 </a:t>
            </a:r>
            <a:r>
              <a:rPr sz="4000" dirty="0" err="1"/>
              <a:t>subcorticais</a:t>
            </a:r>
            <a:r>
              <a:rPr sz="4000" dirty="0"/>
              <a:t>)</a:t>
            </a:r>
            <a:endParaRPr lang="pt-BR" sz="4000" dirty="0"/>
          </a:p>
          <a:p>
            <a:endParaRPr lang="pt-BR" sz="4000" dirty="0"/>
          </a:p>
          <a:p>
            <a:r>
              <a:rPr lang="pt-BR" sz="4000" dirty="0"/>
              <a:t>Escore &lt; 7 – Maior risco de transformação hemorrágica</a:t>
            </a:r>
            <a:endParaRPr sz="4000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AAB14AF4-2C0F-EF46-F436-35AE54286FDC}"/>
              </a:ext>
            </a:extLst>
          </p:cNvPr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954441E7-D79A-E9F8-21FC-A8BBB1CC40CB}"/>
              </a:ext>
            </a:extLst>
          </p:cNvPr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031496C8-B0A3-883B-7494-505FA3778487}"/>
                </a:ext>
              </a:extLst>
            </p:cNvPr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9EE513CB-C9DE-DFAE-052F-3BF13CD9BD4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5F0672E9-6B56-46D7-B834-3B506747AE8E}"/>
              </a:ext>
            </a:extLst>
          </p:cNvPr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ASPECTS -…"/>
          <p:cNvSpPr txBox="1">
            <a:spLocks noGrp="1"/>
          </p:cNvSpPr>
          <p:nvPr>
            <p:ph type="title"/>
          </p:nvPr>
        </p:nvSpPr>
        <p:spPr>
          <a:xfrm>
            <a:off x="1524000" y="723900"/>
            <a:ext cx="10270257" cy="1738938"/>
          </a:xfrm>
          <a:prstGeom prst="rect">
            <a:avLst/>
          </a:prstGeom>
        </p:spPr>
        <p:txBody>
          <a:bodyPr/>
          <a:lstStyle/>
          <a:p>
            <a:pPr defTabSz="246461">
              <a:spcBef>
                <a:spcPts val="633"/>
              </a:spcBef>
              <a:defRPr sz="2800"/>
            </a:pPr>
            <a:r>
              <a:rPr sz="8000" dirty="0">
                <a:latin typeface="Verdana" panose="020B0604030504040204" pitchFamily="34" charset="0"/>
                <a:ea typeface="Verdana" panose="020B0604030504040204" pitchFamily="34" charset="0"/>
                <a:cs typeface="Bodoni SvtyTwo ITC TT-Bold"/>
                <a:sym typeface="Bodoni SvtyTwo ITC TT-Bold"/>
              </a:rPr>
              <a:t>ASPECTS</a:t>
            </a:r>
            <a:r>
              <a:rPr dirty="0"/>
              <a:t> -</a:t>
            </a:r>
          </a:p>
          <a:p>
            <a:pPr defTabSz="246461">
              <a:spcBef>
                <a:spcPts val="633"/>
              </a:spcBef>
              <a:defRPr sz="2800"/>
            </a:pPr>
            <a:r>
              <a:rPr dirty="0"/>
              <a:t> Alberta Stroke Program Early CT Score</a:t>
            </a:r>
          </a:p>
        </p:txBody>
      </p:sp>
      <p:pic>
        <p:nvPicPr>
          <p:cNvPr id="4" name="B5102717-6534-4116-B064-B27A048A29AA-L0-001.jpeg" descr="B5102717-6534-4116-B064-B27A048A29AA-L0-001.jpeg">
            <a:extLst>
              <a:ext uri="{FF2B5EF4-FFF2-40B4-BE49-F238E27FC236}">
                <a16:creationId xmlns:a16="http://schemas.microsoft.com/office/drawing/2014/main" id="{8483388A-EA0A-4103-A4D1-E8AC4278F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787" y="3238500"/>
            <a:ext cx="11137186" cy="59936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6E30C20C-D68C-C12F-20FF-FDEDDADAE800}"/>
              </a:ext>
            </a:extLst>
          </p:cNvPr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62854A96-0354-6014-2333-585A6DB79F60}"/>
              </a:ext>
            </a:extLst>
          </p:cNvPr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29633A55-5A83-AB43-8FB2-985EB2673155}"/>
                </a:ext>
              </a:extLst>
            </p:cNvPr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6D4B7163-AE38-7C3B-855D-EAEAA968338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7" name="object 6">
            <a:extLst>
              <a:ext uri="{FF2B5EF4-FFF2-40B4-BE49-F238E27FC236}">
                <a16:creationId xmlns:a16="http://schemas.microsoft.com/office/drawing/2014/main" id="{3C521E77-C992-12D1-33A9-0FF949C04870}"/>
              </a:ext>
            </a:extLst>
          </p:cNvPr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265070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1061" y="0"/>
              <a:ext cx="17556936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84985" y="6740496"/>
              <a:ext cx="4571999" cy="35465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4764" y="188046"/>
              <a:ext cx="2308280" cy="192760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10886" y="8174402"/>
              <a:ext cx="2308175" cy="192783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722918" y="2685275"/>
            <a:ext cx="10496143" cy="4275016"/>
          </a:xfrm>
          <a:prstGeom prst="rect">
            <a:avLst/>
          </a:prstGeom>
        </p:spPr>
        <p:txBody>
          <a:bodyPr vert="horz" wrap="square" lIns="0" tIns="381000" rIns="0" bIns="0" rtlCol="0">
            <a:spAutoFit/>
          </a:bodyPr>
          <a:lstStyle/>
          <a:p>
            <a:pPr marL="12700" marR="5080" indent="338455">
              <a:lnSpc>
                <a:spcPct val="78700"/>
              </a:lnSpc>
              <a:spcBef>
                <a:spcPts val="3000"/>
              </a:spcBef>
            </a:pPr>
            <a:r>
              <a:rPr lang="pt-BR" sz="8000" i="1" spc="-1045" dirty="0"/>
              <a:t>Acidente Vascular Encefálico Isquêmico</a:t>
            </a:r>
            <a:br>
              <a:rPr lang="pt-BR" sz="8000" i="1" spc="-1045" dirty="0"/>
            </a:br>
            <a:br>
              <a:rPr lang="pt-BR" sz="8000" spc="-270" dirty="0"/>
            </a:br>
            <a:r>
              <a:rPr lang="pt-BR" sz="8000" spc="-270" dirty="0"/>
              <a:t>           </a:t>
            </a:r>
            <a:r>
              <a:rPr lang="pt-BR" sz="5400" spc="-270" dirty="0"/>
              <a:t>Dr. Vinícius De Luca</a:t>
            </a:r>
            <a:endParaRPr sz="5400" i="1" spc="-985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3293628" y="0"/>
            <a:ext cx="4994910" cy="4936490"/>
            <a:chOff x="13293628" y="0"/>
            <a:chExt cx="4994910" cy="4936490"/>
          </a:xfrm>
        </p:grpSpPr>
        <p:sp>
          <p:nvSpPr>
            <p:cNvPr id="9" name="object 9"/>
            <p:cNvSpPr/>
            <p:nvPr/>
          </p:nvSpPr>
          <p:spPr>
            <a:xfrm>
              <a:off x="13679798" y="0"/>
              <a:ext cx="4608830" cy="4597400"/>
            </a:xfrm>
            <a:custGeom>
              <a:avLst/>
              <a:gdLst/>
              <a:ahLst/>
              <a:cxnLst/>
              <a:rect l="l" t="t" r="r" b="b"/>
              <a:pathLst>
                <a:path w="4608830" h="4597400">
                  <a:moveTo>
                    <a:pt x="0" y="0"/>
                  </a:moveTo>
                  <a:lnTo>
                    <a:pt x="4608202" y="0"/>
                  </a:lnTo>
                  <a:lnTo>
                    <a:pt x="4608202" y="4597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293628" y="491890"/>
              <a:ext cx="4445000" cy="4445000"/>
            </a:xfrm>
            <a:custGeom>
              <a:avLst/>
              <a:gdLst/>
              <a:ahLst/>
              <a:cxnLst/>
              <a:rect l="l" t="t" r="r" b="b"/>
              <a:pathLst>
                <a:path w="4445000" h="4445000">
                  <a:moveTo>
                    <a:pt x="4444426" y="4444426"/>
                  </a:moveTo>
                  <a:lnTo>
                    <a:pt x="4251334" y="4440328"/>
                  </a:lnTo>
                  <a:lnTo>
                    <a:pt x="4060373" y="4428144"/>
                  </a:lnTo>
                  <a:lnTo>
                    <a:pt x="3871707" y="4408040"/>
                  </a:lnTo>
                  <a:lnTo>
                    <a:pt x="3685501" y="4380180"/>
                  </a:lnTo>
                  <a:lnTo>
                    <a:pt x="3501922" y="4344732"/>
                  </a:lnTo>
                  <a:lnTo>
                    <a:pt x="3321135" y="4301859"/>
                  </a:lnTo>
                  <a:lnTo>
                    <a:pt x="3143306" y="4251727"/>
                  </a:lnTo>
                  <a:lnTo>
                    <a:pt x="2968598" y="4194503"/>
                  </a:lnTo>
                  <a:lnTo>
                    <a:pt x="2797179" y="4130350"/>
                  </a:lnTo>
                  <a:lnTo>
                    <a:pt x="2587781" y="4040669"/>
                  </a:lnTo>
                  <a:lnTo>
                    <a:pt x="2384103" y="3940746"/>
                  </a:lnTo>
                  <a:lnTo>
                    <a:pt x="2186466" y="3830902"/>
                  </a:lnTo>
                  <a:lnTo>
                    <a:pt x="1995196" y="3711462"/>
                  </a:lnTo>
                  <a:lnTo>
                    <a:pt x="1810614" y="3582748"/>
                  </a:lnTo>
                  <a:lnTo>
                    <a:pt x="1633043" y="3445083"/>
                  </a:lnTo>
                  <a:lnTo>
                    <a:pt x="1462808" y="3298791"/>
                  </a:lnTo>
                  <a:lnTo>
                    <a:pt x="1300231" y="3144195"/>
                  </a:lnTo>
                  <a:lnTo>
                    <a:pt x="1145634" y="2981617"/>
                  </a:lnTo>
                  <a:lnTo>
                    <a:pt x="999342" y="2811382"/>
                  </a:lnTo>
                  <a:lnTo>
                    <a:pt x="861678" y="2633812"/>
                  </a:lnTo>
                  <a:lnTo>
                    <a:pt x="732964" y="2449230"/>
                  </a:lnTo>
                  <a:lnTo>
                    <a:pt x="613523" y="2257959"/>
                  </a:lnTo>
                  <a:lnTo>
                    <a:pt x="503680" y="2060323"/>
                  </a:lnTo>
                  <a:lnTo>
                    <a:pt x="403756" y="1856644"/>
                  </a:lnTo>
                  <a:lnTo>
                    <a:pt x="314075" y="1647246"/>
                  </a:lnTo>
                  <a:lnTo>
                    <a:pt x="249923" y="1475827"/>
                  </a:lnTo>
                  <a:lnTo>
                    <a:pt x="192698" y="1301120"/>
                  </a:lnTo>
                  <a:lnTo>
                    <a:pt x="142567" y="1123290"/>
                  </a:lnTo>
                  <a:lnTo>
                    <a:pt x="99694" y="942503"/>
                  </a:lnTo>
                  <a:lnTo>
                    <a:pt x="64245" y="758924"/>
                  </a:lnTo>
                  <a:lnTo>
                    <a:pt x="36386" y="572719"/>
                  </a:lnTo>
                  <a:lnTo>
                    <a:pt x="16281" y="384053"/>
                  </a:lnTo>
                  <a:lnTo>
                    <a:pt x="4098" y="193091"/>
                  </a:lnTo>
                  <a:lnTo>
                    <a:pt x="0" y="0"/>
                  </a:lnTo>
                  <a:lnTo>
                    <a:pt x="4444426" y="0"/>
                  </a:lnTo>
                  <a:lnTo>
                    <a:pt x="4444426" y="44444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097650" y="0"/>
              <a:ext cx="4190365" cy="4127500"/>
            </a:xfrm>
            <a:custGeom>
              <a:avLst/>
              <a:gdLst/>
              <a:ahLst/>
              <a:cxnLst/>
              <a:rect l="l" t="t" r="r" b="b"/>
              <a:pathLst>
                <a:path w="4190365" h="4127500">
                  <a:moveTo>
                    <a:pt x="4190348" y="4127500"/>
                  </a:moveTo>
                  <a:lnTo>
                    <a:pt x="4098701" y="4127500"/>
                  </a:lnTo>
                  <a:lnTo>
                    <a:pt x="4050830" y="4114800"/>
                  </a:lnTo>
                  <a:lnTo>
                    <a:pt x="3955533" y="4114800"/>
                  </a:lnTo>
                  <a:lnTo>
                    <a:pt x="3908111" y="4102100"/>
                  </a:lnTo>
                  <a:lnTo>
                    <a:pt x="3860844" y="4102100"/>
                  </a:lnTo>
                  <a:lnTo>
                    <a:pt x="3813734" y="4089400"/>
                  </a:lnTo>
                  <a:lnTo>
                    <a:pt x="3766784" y="4089400"/>
                  </a:lnTo>
                  <a:lnTo>
                    <a:pt x="3719997" y="4076700"/>
                  </a:lnTo>
                  <a:lnTo>
                    <a:pt x="3673375" y="4076700"/>
                  </a:lnTo>
                  <a:lnTo>
                    <a:pt x="3580637" y="4051300"/>
                  </a:lnTo>
                  <a:lnTo>
                    <a:pt x="3534527" y="4051300"/>
                  </a:lnTo>
                  <a:lnTo>
                    <a:pt x="3306659" y="3987800"/>
                  </a:lnTo>
                  <a:lnTo>
                    <a:pt x="3261641" y="3987800"/>
                  </a:lnTo>
                  <a:lnTo>
                    <a:pt x="3127745" y="3949700"/>
                  </a:lnTo>
                  <a:lnTo>
                    <a:pt x="3083508" y="3924300"/>
                  </a:lnTo>
                  <a:lnTo>
                    <a:pt x="2908602" y="3873500"/>
                  </a:lnTo>
                  <a:lnTo>
                    <a:pt x="2865399" y="3848100"/>
                  </a:lnTo>
                  <a:lnTo>
                    <a:pt x="2737089" y="3810000"/>
                  </a:lnTo>
                  <a:lnTo>
                    <a:pt x="2694761" y="3784600"/>
                  </a:lnTo>
                  <a:lnTo>
                    <a:pt x="2652658" y="3771900"/>
                  </a:lnTo>
                  <a:lnTo>
                    <a:pt x="2610783" y="3746500"/>
                  </a:lnTo>
                  <a:lnTo>
                    <a:pt x="2569138" y="3733800"/>
                  </a:lnTo>
                  <a:lnTo>
                    <a:pt x="2527726" y="3708400"/>
                  </a:lnTo>
                  <a:lnTo>
                    <a:pt x="2486550" y="3695700"/>
                  </a:lnTo>
                  <a:lnTo>
                    <a:pt x="2404914" y="3644900"/>
                  </a:lnTo>
                  <a:lnTo>
                    <a:pt x="2364461" y="3632200"/>
                  </a:lnTo>
                  <a:lnTo>
                    <a:pt x="2284293" y="3581400"/>
                  </a:lnTo>
                  <a:lnTo>
                    <a:pt x="2244585" y="3568700"/>
                  </a:lnTo>
                  <a:lnTo>
                    <a:pt x="2205131" y="3543300"/>
                  </a:lnTo>
                  <a:lnTo>
                    <a:pt x="2049905" y="3441700"/>
                  </a:lnTo>
                  <a:lnTo>
                    <a:pt x="2011760" y="3429000"/>
                  </a:lnTo>
                  <a:lnTo>
                    <a:pt x="1898950" y="3352800"/>
                  </a:lnTo>
                  <a:lnTo>
                    <a:pt x="1861898" y="3314700"/>
                  </a:lnTo>
                  <a:lnTo>
                    <a:pt x="1752431" y="3238500"/>
                  </a:lnTo>
                  <a:lnTo>
                    <a:pt x="1645554" y="3162300"/>
                  </a:lnTo>
                  <a:lnTo>
                    <a:pt x="1610516" y="3124200"/>
                  </a:lnTo>
                  <a:lnTo>
                    <a:pt x="1541338" y="3073400"/>
                  </a:lnTo>
                  <a:lnTo>
                    <a:pt x="1507202" y="3035300"/>
                  </a:lnTo>
                  <a:lnTo>
                    <a:pt x="1439852" y="2984500"/>
                  </a:lnTo>
                  <a:lnTo>
                    <a:pt x="1406642" y="2946400"/>
                  </a:lnTo>
                  <a:lnTo>
                    <a:pt x="1373746" y="2921000"/>
                  </a:lnTo>
                  <a:lnTo>
                    <a:pt x="1341166" y="2882900"/>
                  </a:lnTo>
                  <a:lnTo>
                    <a:pt x="1308906" y="2857500"/>
                  </a:lnTo>
                  <a:lnTo>
                    <a:pt x="1276967" y="2819400"/>
                  </a:lnTo>
                  <a:lnTo>
                    <a:pt x="1245353" y="2794000"/>
                  </a:lnTo>
                  <a:lnTo>
                    <a:pt x="1214065" y="2755900"/>
                  </a:lnTo>
                  <a:lnTo>
                    <a:pt x="1183107" y="2730500"/>
                  </a:lnTo>
                  <a:lnTo>
                    <a:pt x="1152481" y="2692400"/>
                  </a:lnTo>
                  <a:lnTo>
                    <a:pt x="1122189" y="2654300"/>
                  </a:lnTo>
                  <a:lnTo>
                    <a:pt x="1092235" y="2628900"/>
                  </a:lnTo>
                  <a:lnTo>
                    <a:pt x="1062621" y="2590800"/>
                  </a:lnTo>
                  <a:lnTo>
                    <a:pt x="1033349" y="2552700"/>
                  </a:lnTo>
                  <a:lnTo>
                    <a:pt x="1004423" y="2527300"/>
                  </a:lnTo>
                  <a:lnTo>
                    <a:pt x="975844" y="2489200"/>
                  </a:lnTo>
                  <a:lnTo>
                    <a:pt x="947615" y="2451100"/>
                  </a:lnTo>
                  <a:lnTo>
                    <a:pt x="919740" y="2413000"/>
                  </a:lnTo>
                  <a:lnTo>
                    <a:pt x="892220" y="2374900"/>
                  </a:lnTo>
                  <a:lnTo>
                    <a:pt x="865058" y="2349500"/>
                  </a:lnTo>
                  <a:lnTo>
                    <a:pt x="838257" y="2311400"/>
                  </a:lnTo>
                  <a:lnTo>
                    <a:pt x="811819" y="2273300"/>
                  </a:lnTo>
                  <a:lnTo>
                    <a:pt x="785747" y="2235200"/>
                  </a:lnTo>
                  <a:lnTo>
                    <a:pt x="760044" y="2197100"/>
                  </a:lnTo>
                  <a:lnTo>
                    <a:pt x="734712" y="2159000"/>
                  </a:lnTo>
                  <a:lnTo>
                    <a:pt x="709754" y="2120900"/>
                  </a:lnTo>
                  <a:lnTo>
                    <a:pt x="685172" y="2082800"/>
                  </a:lnTo>
                  <a:lnTo>
                    <a:pt x="660969" y="2044700"/>
                  </a:lnTo>
                  <a:lnTo>
                    <a:pt x="637148" y="2006600"/>
                  </a:lnTo>
                  <a:lnTo>
                    <a:pt x="613712" y="1968500"/>
                  </a:lnTo>
                  <a:lnTo>
                    <a:pt x="590661" y="1930400"/>
                  </a:lnTo>
                  <a:lnTo>
                    <a:pt x="568001" y="1892300"/>
                  </a:lnTo>
                  <a:lnTo>
                    <a:pt x="545732" y="1841500"/>
                  </a:lnTo>
                  <a:lnTo>
                    <a:pt x="523859" y="1803400"/>
                  </a:lnTo>
                  <a:lnTo>
                    <a:pt x="502382" y="1765300"/>
                  </a:lnTo>
                  <a:lnTo>
                    <a:pt x="481305" y="1727200"/>
                  </a:lnTo>
                  <a:lnTo>
                    <a:pt x="460631" y="1689100"/>
                  </a:lnTo>
                  <a:lnTo>
                    <a:pt x="440362" y="1651000"/>
                  </a:lnTo>
                  <a:lnTo>
                    <a:pt x="420501" y="1600200"/>
                  </a:lnTo>
                  <a:lnTo>
                    <a:pt x="401050" y="1562100"/>
                  </a:lnTo>
                  <a:lnTo>
                    <a:pt x="382011" y="1524000"/>
                  </a:lnTo>
                  <a:lnTo>
                    <a:pt x="363389" y="1473200"/>
                  </a:lnTo>
                  <a:lnTo>
                    <a:pt x="345184" y="1435100"/>
                  </a:lnTo>
                  <a:lnTo>
                    <a:pt x="327401" y="1397000"/>
                  </a:lnTo>
                  <a:lnTo>
                    <a:pt x="310040" y="1346200"/>
                  </a:lnTo>
                  <a:lnTo>
                    <a:pt x="293106" y="1308100"/>
                  </a:lnTo>
                  <a:lnTo>
                    <a:pt x="276600" y="1270000"/>
                  </a:lnTo>
                  <a:lnTo>
                    <a:pt x="260525" y="1219200"/>
                  </a:lnTo>
                  <a:lnTo>
                    <a:pt x="244884" y="1181100"/>
                  </a:lnTo>
                  <a:lnTo>
                    <a:pt x="229680" y="1130300"/>
                  </a:lnTo>
                  <a:lnTo>
                    <a:pt x="214914" y="1092200"/>
                  </a:lnTo>
                  <a:lnTo>
                    <a:pt x="200590" y="1041400"/>
                  </a:lnTo>
                  <a:lnTo>
                    <a:pt x="186711" y="1003300"/>
                  </a:lnTo>
                  <a:lnTo>
                    <a:pt x="173278" y="952500"/>
                  </a:lnTo>
                  <a:lnTo>
                    <a:pt x="160294" y="914400"/>
                  </a:lnTo>
                  <a:lnTo>
                    <a:pt x="147763" y="863600"/>
                  </a:lnTo>
                  <a:lnTo>
                    <a:pt x="135686" y="825500"/>
                  </a:lnTo>
                  <a:lnTo>
                    <a:pt x="124067" y="774700"/>
                  </a:lnTo>
                  <a:lnTo>
                    <a:pt x="112907" y="736600"/>
                  </a:lnTo>
                  <a:lnTo>
                    <a:pt x="102210" y="685800"/>
                  </a:lnTo>
                  <a:lnTo>
                    <a:pt x="91978" y="635000"/>
                  </a:lnTo>
                  <a:lnTo>
                    <a:pt x="82213" y="596900"/>
                  </a:lnTo>
                  <a:lnTo>
                    <a:pt x="72919" y="546100"/>
                  </a:lnTo>
                  <a:lnTo>
                    <a:pt x="64098" y="495300"/>
                  </a:lnTo>
                  <a:lnTo>
                    <a:pt x="55752" y="457200"/>
                  </a:lnTo>
                  <a:lnTo>
                    <a:pt x="47885" y="406400"/>
                  </a:lnTo>
                  <a:lnTo>
                    <a:pt x="40498" y="355600"/>
                  </a:lnTo>
                  <a:lnTo>
                    <a:pt x="33594" y="317500"/>
                  </a:lnTo>
                  <a:lnTo>
                    <a:pt x="27177" y="266700"/>
                  </a:lnTo>
                  <a:lnTo>
                    <a:pt x="21248" y="215900"/>
                  </a:lnTo>
                  <a:lnTo>
                    <a:pt x="15810" y="177800"/>
                  </a:lnTo>
                  <a:lnTo>
                    <a:pt x="10866" y="127000"/>
                  </a:lnTo>
                  <a:lnTo>
                    <a:pt x="6418" y="76200"/>
                  </a:lnTo>
                  <a:lnTo>
                    <a:pt x="2469" y="25400"/>
                  </a:lnTo>
                  <a:lnTo>
                    <a:pt x="0" y="0"/>
                  </a:lnTo>
                  <a:lnTo>
                    <a:pt x="195294" y="0"/>
                  </a:lnTo>
                  <a:lnTo>
                    <a:pt x="197556" y="25400"/>
                  </a:lnTo>
                  <a:lnTo>
                    <a:pt x="201514" y="76200"/>
                  </a:lnTo>
                  <a:lnTo>
                    <a:pt x="206000" y="127000"/>
                  </a:lnTo>
                  <a:lnTo>
                    <a:pt x="211011" y="165100"/>
                  </a:lnTo>
                  <a:lnTo>
                    <a:pt x="216546" y="215900"/>
                  </a:lnTo>
                  <a:lnTo>
                    <a:pt x="222599" y="266700"/>
                  </a:lnTo>
                  <a:lnTo>
                    <a:pt x="229170" y="317500"/>
                  </a:lnTo>
                  <a:lnTo>
                    <a:pt x="236254" y="355600"/>
                  </a:lnTo>
                  <a:lnTo>
                    <a:pt x="243850" y="406400"/>
                  </a:lnTo>
                  <a:lnTo>
                    <a:pt x="251953" y="457200"/>
                  </a:lnTo>
                  <a:lnTo>
                    <a:pt x="260562" y="495300"/>
                  </a:lnTo>
                  <a:lnTo>
                    <a:pt x="269674" y="546100"/>
                  </a:lnTo>
                  <a:lnTo>
                    <a:pt x="279284" y="596900"/>
                  </a:lnTo>
                  <a:lnTo>
                    <a:pt x="289391" y="635000"/>
                  </a:lnTo>
                  <a:lnTo>
                    <a:pt x="299992" y="685800"/>
                  </a:lnTo>
                  <a:lnTo>
                    <a:pt x="311084" y="723900"/>
                  </a:lnTo>
                  <a:lnTo>
                    <a:pt x="322664" y="774700"/>
                  </a:lnTo>
                  <a:lnTo>
                    <a:pt x="334729" y="825500"/>
                  </a:lnTo>
                  <a:lnTo>
                    <a:pt x="347275" y="863600"/>
                  </a:lnTo>
                  <a:lnTo>
                    <a:pt x="360302" y="914400"/>
                  </a:lnTo>
                  <a:lnTo>
                    <a:pt x="373804" y="952500"/>
                  </a:lnTo>
                  <a:lnTo>
                    <a:pt x="387780" y="1003300"/>
                  </a:lnTo>
                  <a:lnTo>
                    <a:pt x="402227" y="1041400"/>
                  </a:lnTo>
                  <a:lnTo>
                    <a:pt x="417141" y="1092200"/>
                  </a:lnTo>
                  <a:lnTo>
                    <a:pt x="432520" y="1130300"/>
                  </a:lnTo>
                  <a:lnTo>
                    <a:pt x="448361" y="1168400"/>
                  </a:lnTo>
                  <a:lnTo>
                    <a:pt x="464661" y="1219200"/>
                  </a:lnTo>
                  <a:lnTo>
                    <a:pt x="481418" y="1257300"/>
                  </a:lnTo>
                  <a:lnTo>
                    <a:pt x="498627" y="1308100"/>
                  </a:lnTo>
                  <a:lnTo>
                    <a:pt x="516287" y="1346200"/>
                  </a:lnTo>
                  <a:lnTo>
                    <a:pt x="534394" y="1384300"/>
                  </a:lnTo>
                  <a:lnTo>
                    <a:pt x="552946" y="1435100"/>
                  </a:lnTo>
                  <a:lnTo>
                    <a:pt x="571940" y="1473200"/>
                  </a:lnTo>
                  <a:lnTo>
                    <a:pt x="591373" y="1511300"/>
                  </a:lnTo>
                  <a:lnTo>
                    <a:pt x="611241" y="1549400"/>
                  </a:lnTo>
                  <a:lnTo>
                    <a:pt x="631543" y="1600200"/>
                  </a:lnTo>
                  <a:lnTo>
                    <a:pt x="652275" y="1638300"/>
                  </a:lnTo>
                  <a:lnTo>
                    <a:pt x="673434" y="1676400"/>
                  </a:lnTo>
                  <a:lnTo>
                    <a:pt x="695017" y="1714500"/>
                  </a:lnTo>
                  <a:lnTo>
                    <a:pt x="717023" y="1752600"/>
                  </a:lnTo>
                  <a:lnTo>
                    <a:pt x="739446" y="1803400"/>
                  </a:lnTo>
                  <a:lnTo>
                    <a:pt x="762286" y="1841500"/>
                  </a:lnTo>
                  <a:lnTo>
                    <a:pt x="785538" y="1879600"/>
                  </a:lnTo>
                  <a:lnTo>
                    <a:pt x="809200" y="1917700"/>
                  </a:lnTo>
                  <a:lnTo>
                    <a:pt x="833269" y="1955800"/>
                  </a:lnTo>
                  <a:lnTo>
                    <a:pt x="857743" y="1993900"/>
                  </a:lnTo>
                  <a:lnTo>
                    <a:pt x="882618" y="2032000"/>
                  </a:lnTo>
                  <a:lnTo>
                    <a:pt x="907891" y="2070100"/>
                  </a:lnTo>
                  <a:lnTo>
                    <a:pt x="933560" y="2108200"/>
                  </a:lnTo>
                  <a:lnTo>
                    <a:pt x="959621" y="2146300"/>
                  </a:lnTo>
                  <a:lnTo>
                    <a:pt x="986072" y="2184400"/>
                  </a:lnTo>
                  <a:lnTo>
                    <a:pt x="1012910" y="2222500"/>
                  </a:lnTo>
                  <a:lnTo>
                    <a:pt x="1040132" y="2260600"/>
                  </a:lnTo>
                  <a:lnTo>
                    <a:pt x="1067735" y="2286000"/>
                  </a:lnTo>
                  <a:lnTo>
                    <a:pt x="1095717" y="2324100"/>
                  </a:lnTo>
                  <a:lnTo>
                    <a:pt x="1124073" y="2362200"/>
                  </a:lnTo>
                  <a:lnTo>
                    <a:pt x="1152802" y="2400300"/>
                  </a:lnTo>
                  <a:lnTo>
                    <a:pt x="1181901" y="2438400"/>
                  </a:lnTo>
                  <a:lnTo>
                    <a:pt x="1211366" y="2463800"/>
                  </a:lnTo>
                  <a:lnTo>
                    <a:pt x="1241195" y="2501900"/>
                  </a:lnTo>
                  <a:lnTo>
                    <a:pt x="1271385" y="2540000"/>
                  </a:lnTo>
                  <a:lnTo>
                    <a:pt x="1301933" y="2565400"/>
                  </a:lnTo>
                  <a:lnTo>
                    <a:pt x="1332836" y="2603500"/>
                  </a:lnTo>
                  <a:lnTo>
                    <a:pt x="1364092" y="2641600"/>
                  </a:lnTo>
                  <a:lnTo>
                    <a:pt x="1395696" y="2667000"/>
                  </a:lnTo>
                  <a:lnTo>
                    <a:pt x="1427647" y="2705100"/>
                  </a:lnTo>
                  <a:lnTo>
                    <a:pt x="1459942" y="2730500"/>
                  </a:lnTo>
                  <a:lnTo>
                    <a:pt x="1492577" y="2768600"/>
                  </a:lnTo>
                  <a:lnTo>
                    <a:pt x="1525551" y="2794000"/>
                  </a:lnTo>
                  <a:lnTo>
                    <a:pt x="1558859" y="2832100"/>
                  </a:lnTo>
                  <a:lnTo>
                    <a:pt x="1626468" y="2882900"/>
                  </a:lnTo>
                  <a:lnTo>
                    <a:pt x="1660763" y="2921000"/>
                  </a:lnTo>
                  <a:lnTo>
                    <a:pt x="1730321" y="2971800"/>
                  </a:lnTo>
                  <a:lnTo>
                    <a:pt x="1765578" y="3009900"/>
                  </a:lnTo>
                  <a:lnTo>
                    <a:pt x="1873225" y="3086100"/>
                  </a:lnTo>
                  <a:lnTo>
                    <a:pt x="1946525" y="3136900"/>
                  </a:lnTo>
                  <a:lnTo>
                    <a:pt x="1983627" y="3175000"/>
                  </a:lnTo>
                  <a:lnTo>
                    <a:pt x="2096704" y="3251200"/>
                  </a:lnTo>
                  <a:lnTo>
                    <a:pt x="2173538" y="3302000"/>
                  </a:lnTo>
                  <a:lnTo>
                    <a:pt x="2212380" y="3314700"/>
                  </a:lnTo>
                  <a:lnTo>
                    <a:pt x="2370523" y="3416300"/>
                  </a:lnTo>
                  <a:lnTo>
                    <a:pt x="2410737" y="3429000"/>
                  </a:lnTo>
                  <a:lnTo>
                    <a:pt x="2491958" y="3479800"/>
                  </a:lnTo>
                  <a:lnTo>
                    <a:pt x="2532961" y="3492500"/>
                  </a:lnTo>
                  <a:lnTo>
                    <a:pt x="2615733" y="3543300"/>
                  </a:lnTo>
                  <a:lnTo>
                    <a:pt x="2657497" y="3556000"/>
                  </a:lnTo>
                  <a:lnTo>
                    <a:pt x="2699510" y="3581400"/>
                  </a:lnTo>
                  <a:lnTo>
                    <a:pt x="2741768" y="3594100"/>
                  </a:lnTo>
                  <a:lnTo>
                    <a:pt x="2784269" y="3619500"/>
                  </a:lnTo>
                  <a:lnTo>
                    <a:pt x="2869986" y="3644900"/>
                  </a:lnTo>
                  <a:lnTo>
                    <a:pt x="2913196" y="3670300"/>
                  </a:lnTo>
                  <a:lnTo>
                    <a:pt x="3044203" y="3708400"/>
                  </a:lnTo>
                  <a:lnTo>
                    <a:pt x="3088320" y="3733800"/>
                  </a:lnTo>
                  <a:lnTo>
                    <a:pt x="3494904" y="3848100"/>
                  </a:lnTo>
                  <a:lnTo>
                    <a:pt x="3541086" y="3848100"/>
                  </a:lnTo>
                  <a:lnTo>
                    <a:pt x="3680762" y="3886200"/>
                  </a:lnTo>
                  <a:lnTo>
                    <a:pt x="3727689" y="3886200"/>
                  </a:lnTo>
                  <a:lnTo>
                    <a:pt x="3774794" y="3898900"/>
                  </a:lnTo>
                  <a:lnTo>
                    <a:pt x="3822076" y="3898900"/>
                  </a:lnTo>
                  <a:lnTo>
                    <a:pt x="3869531" y="3911600"/>
                  </a:lnTo>
                  <a:lnTo>
                    <a:pt x="3917156" y="3911600"/>
                  </a:lnTo>
                  <a:lnTo>
                    <a:pt x="3964949" y="3924300"/>
                  </a:lnTo>
                  <a:lnTo>
                    <a:pt x="4012906" y="3924300"/>
                  </a:lnTo>
                  <a:lnTo>
                    <a:pt x="4061025" y="3937000"/>
                  </a:lnTo>
                  <a:lnTo>
                    <a:pt x="4190348" y="3937000"/>
                  </a:lnTo>
                  <a:lnTo>
                    <a:pt x="4190348" y="4127500"/>
                  </a:lnTo>
                  <a:close/>
                </a:path>
              </a:pathLst>
            </a:custGeom>
            <a:solidFill>
              <a:srgbClr val="3841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5499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014669-0B6B-4D13-861D-06C4F1A3D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040876"/>
            <a:ext cx="9737725" cy="1231106"/>
          </a:xfrm>
        </p:spPr>
        <p:txBody>
          <a:bodyPr/>
          <a:lstStyle/>
          <a:p>
            <a:r>
              <a:rPr lang="pt-BR" sz="8000" dirty="0" err="1"/>
              <a:t>Mismatch</a:t>
            </a:r>
            <a:endParaRPr lang="pt-BR" sz="80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816903D-5E76-CAA9-3AAF-B82B81A67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861382"/>
            <a:ext cx="6024666" cy="638474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88E46150-94FE-6361-9FC5-853AEB7FCEAF}"/>
              </a:ext>
            </a:extLst>
          </p:cNvPr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F9BFBF2C-253A-5AB6-C2E7-B77174698910}"/>
              </a:ext>
            </a:extLst>
          </p:cNvPr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403AC94A-50C5-89A0-DC71-43547919905D}"/>
                </a:ext>
              </a:extLst>
            </p:cNvPr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B7354DA3-F8B2-DAC9-40BA-8EB734803AC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8" name="object 6">
            <a:extLst>
              <a:ext uri="{FF2B5EF4-FFF2-40B4-BE49-F238E27FC236}">
                <a16:creationId xmlns:a16="http://schemas.microsoft.com/office/drawing/2014/main" id="{F41C82E9-44E1-CBC1-45A6-383F90110C4D}"/>
              </a:ext>
            </a:extLst>
          </p:cNvPr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1065068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AVE isquêmico…"/>
          <p:cNvSpPr txBox="1">
            <a:spLocks noGrp="1"/>
          </p:cNvSpPr>
          <p:nvPr>
            <p:ph type="title"/>
          </p:nvPr>
        </p:nvSpPr>
        <p:spPr>
          <a:xfrm>
            <a:off x="1752600" y="1050536"/>
            <a:ext cx="12644438" cy="2462213"/>
          </a:xfrm>
          <a:prstGeom prst="rect">
            <a:avLst/>
          </a:prstGeom>
        </p:spPr>
        <p:txBody>
          <a:bodyPr/>
          <a:lstStyle/>
          <a:p>
            <a:r>
              <a:rPr sz="8000" dirty="0"/>
              <a:t>AVE </a:t>
            </a:r>
            <a:r>
              <a:rPr sz="8000" dirty="0" err="1"/>
              <a:t>isquêmico</a:t>
            </a:r>
            <a:endParaRPr sz="8000" dirty="0"/>
          </a:p>
          <a:p>
            <a:r>
              <a:rPr sz="8000" dirty="0"/>
              <a:t>Qual o </a:t>
            </a:r>
            <a:r>
              <a:rPr sz="8000" dirty="0" err="1"/>
              <a:t>tratamento</a:t>
            </a:r>
            <a:r>
              <a:rPr sz="8000" dirty="0"/>
              <a:t>?</a:t>
            </a:r>
          </a:p>
        </p:txBody>
      </p:sp>
      <p:sp>
        <p:nvSpPr>
          <p:cNvPr id="298" name="TROMBÓLISE"/>
          <p:cNvSpPr txBox="1"/>
          <p:nvPr/>
        </p:nvSpPr>
        <p:spPr>
          <a:xfrm>
            <a:off x="2133600" y="5524500"/>
            <a:ext cx="12644438" cy="3571728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3578" tIns="53578" rIns="53578" bIns="53578" anchor="ctr">
            <a:normAutofit fontScale="77500" lnSpcReduction="20000"/>
          </a:bodyPr>
          <a:lstStyle>
            <a:lvl1pPr>
              <a:lnSpc>
                <a:spcPct val="90000"/>
              </a:lnSpc>
              <a:spcBef>
                <a:spcPts val="1600"/>
              </a:spcBef>
              <a:defRPr sz="7300">
                <a:solidFill>
                  <a:srgbClr val="D93E2B"/>
                </a:solidFill>
                <a:latin typeface="Bodoni SvtyTwo ITC TT-Bold"/>
                <a:ea typeface="Bodoni SvtyTwo ITC TT-Bold"/>
                <a:cs typeface="Bodoni SvtyTwo ITC TT-Bold"/>
                <a:sym typeface="Bodoni SvtyTwo ITC TT-Bold"/>
              </a:defRPr>
            </a:lvl1pPr>
          </a:lstStyle>
          <a:p>
            <a:r>
              <a:rPr lang="pt-BR" sz="7699" dirty="0">
                <a:solidFill>
                  <a:schemeClr val="tx1"/>
                </a:solidFill>
              </a:rPr>
              <a:t>Reperfusão</a:t>
            </a:r>
          </a:p>
          <a:p>
            <a:r>
              <a:rPr lang="pt-BR" sz="7699" dirty="0">
                <a:solidFill>
                  <a:schemeClr val="tx1"/>
                </a:solidFill>
              </a:rPr>
              <a:t>Neuroproteção</a:t>
            </a:r>
          </a:p>
          <a:p>
            <a:r>
              <a:rPr lang="pt-BR" sz="7699" dirty="0">
                <a:solidFill>
                  <a:schemeClr val="tx1"/>
                </a:solidFill>
              </a:rPr>
              <a:t>Prevenção de lesão cerebral secundária</a:t>
            </a:r>
          </a:p>
          <a:p>
            <a:r>
              <a:rPr lang="pt-BR" sz="7699" dirty="0">
                <a:solidFill>
                  <a:schemeClr val="tx1"/>
                </a:solidFill>
              </a:rPr>
              <a:t>Redução do edema cerebral</a:t>
            </a:r>
            <a:endParaRPr lang="pt-BR" sz="7699" dirty="0">
              <a:solidFill>
                <a:schemeClr val="bg1"/>
              </a:solidFill>
            </a:endParaRPr>
          </a:p>
          <a:p>
            <a:endParaRPr lang="pt-BR" sz="7699" dirty="0">
              <a:solidFill>
                <a:schemeClr val="bg1"/>
              </a:solidFill>
            </a:endParaRPr>
          </a:p>
          <a:p>
            <a:endParaRPr lang="pt-BR" sz="7699" dirty="0">
              <a:solidFill>
                <a:schemeClr val="bg1"/>
              </a:solidFill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7B2D4DC1-2290-A51A-AB1D-D4BB2EBF4D42}"/>
              </a:ext>
            </a:extLst>
          </p:cNvPr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2FA61266-4796-5E80-32DE-C0218337DEFC}"/>
              </a:ext>
            </a:extLst>
          </p:cNvPr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9A076B37-6D38-3E5E-B6C4-4E105525BFE2}"/>
                </a:ext>
              </a:extLst>
            </p:cNvPr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ACF34097-3FDE-EC7E-17F1-39B965B8ADB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3FF66454-040A-7170-DDCE-E39A4C6489FC}"/>
              </a:ext>
            </a:extLst>
          </p:cNvPr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8" grpId="0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AVE isquêmico…"/>
          <p:cNvSpPr txBox="1">
            <a:spLocks noGrp="1"/>
          </p:cNvSpPr>
          <p:nvPr>
            <p:ph type="title"/>
          </p:nvPr>
        </p:nvSpPr>
        <p:spPr>
          <a:xfrm>
            <a:off x="1447800" y="739617"/>
            <a:ext cx="12644438" cy="2462213"/>
          </a:xfrm>
          <a:prstGeom prst="rect">
            <a:avLst/>
          </a:prstGeom>
        </p:spPr>
        <p:txBody>
          <a:bodyPr/>
          <a:lstStyle/>
          <a:p>
            <a:r>
              <a:rPr sz="8000" dirty="0"/>
              <a:t>AVE </a:t>
            </a:r>
            <a:r>
              <a:rPr sz="8000" dirty="0" err="1"/>
              <a:t>isquêmico</a:t>
            </a:r>
            <a:endParaRPr sz="8000" dirty="0"/>
          </a:p>
          <a:p>
            <a:r>
              <a:rPr sz="8000" dirty="0"/>
              <a:t>Qual o </a:t>
            </a:r>
            <a:r>
              <a:rPr sz="8000" dirty="0" err="1"/>
              <a:t>tratamento</a:t>
            </a:r>
            <a:r>
              <a:rPr sz="8000" dirty="0"/>
              <a:t>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39FBB8A-EBB2-408A-9944-F6519679A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40" y="3941446"/>
            <a:ext cx="11140901" cy="5414739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7E687A61-2A5B-4EF7-3C77-FEDEA098F294}"/>
              </a:ext>
            </a:extLst>
          </p:cNvPr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D7B32417-D46A-59A0-A00C-E57675BCD68C}"/>
              </a:ext>
            </a:extLst>
          </p:cNvPr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AE50223C-2E2A-D01D-F687-52F308819AA7}"/>
                </a:ext>
              </a:extLst>
            </p:cNvPr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8621A601-3F78-1E45-94FF-FED924391B3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7" name="object 6">
            <a:extLst>
              <a:ext uri="{FF2B5EF4-FFF2-40B4-BE49-F238E27FC236}">
                <a16:creationId xmlns:a16="http://schemas.microsoft.com/office/drawing/2014/main" id="{E4CA0745-AD65-E0FA-836A-2C256E73B26F}"/>
              </a:ext>
            </a:extLst>
          </p:cNvPr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119704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ASPECTS -…"/>
          <p:cNvSpPr txBox="1">
            <a:spLocks noGrp="1"/>
          </p:cNvSpPr>
          <p:nvPr>
            <p:ph type="title"/>
          </p:nvPr>
        </p:nvSpPr>
        <p:spPr>
          <a:xfrm>
            <a:off x="1356200" y="771163"/>
            <a:ext cx="12516795" cy="34747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pt-BR" sz="8000" dirty="0"/>
              <a:t>TROMBÓLISE</a:t>
            </a:r>
            <a:br>
              <a:rPr lang="pt-BR" sz="8000" dirty="0"/>
            </a:br>
            <a:r>
              <a:rPr lang="pt-BR" sz="8000" dirty="0"/>
              <a:t>Critérios de inclusão</a:t>
            </a:r>
          </a:p>
        </p:txBody>
      </p:sp>
      <p:sp>
        <p:nvSpPr>
          <p:cNvPr id="292" name="10 pontos - sem alterações precoces no hemisfério isquêmico relevante…"/>
          <p:cNvSpPr txBox="1">
            <a:spLocks noGrp="1"/>
          </p:cNvSpPr>
          <p:nvPr>
            <p:ph type="body" idx="1"/>
          </p:nvPr>
        </p:nvSpPr>
        <p:spPr>
          <a:xfrm>
            <a:off x="1828800" y="3771900"/>
            <a:ext cx="12644438" cy="5539978"/>
          </a:xfrm>
          <a:prstGeom prst="rect">
            <a:avLst/>
          </a:prstGeom>
        </p:spPr>
        <p:txBody>
          <a:bodyPr/>
          <a:lstStyle/>
          <a:p>
            <a:r>
              <a:rPr lang="pt-BR" sz="4000" dirty="0"/>
              <a:t>Idade &gt; 18 anos.</a:t>
            </a:r>
          </a:p>
          <a:p>
            <a:endParaRPr lang="pt-BR" sz="4000" dirty="0"/>
          </a:p>
          <a:p>
            <a:r>
              <a:rPr lang="pt-BR" sz="4000" dirty="0"/>
              <a:t>Sintomas de AVEi mensuráveis e incapacitantes.</a:t>
            </a:r>
          </a:p>
          <a:p>
            <a:endParaRPr lang="pt-BR" sz="4000" dirty="0"/>
          </a:p>
          <a:p>
            <a:r>
              <a:rPr lang="pt-BR" sz="4000" dirty="0"/>
              <a:t>Persistência do déficit neurológico.</a:t>
            </a:r>
          </a:p>
          <a:p>
            <a:endParaRPr lang="pt-BR" sz="4000" dirty="0"/>
          </a:p>
          <a:p>
            <a:r>
              <a:rPr lang="pt-BR" sz="4000" dirty="0"/>
              <a:t>TC de crânio sem evidência de hemorragia.</a:t>
            </a:r>
          </a:p>
          <a:p>
            <a:endParaRPr lang="pt-BR" sz="4000" dirty="0"/>
          </a:p>
          <a:p>
            <a:r>
              <a:rPr lang="pt-BR" sz="4000" dirty="0"/>
              <a:t>Início sintomas &lt; 4,5h.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4BED170A-8C1E-4BF1-14E4-339F8F4EDF24}"/>
              </a:ext>
            </a:extLst>
          </p:cNvPr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F575D1F8-15F1-F443-EF58-947AC07095DF}"/>
              </a:ext>
            </a:extLst>
          </p:cNvPr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C405615B-6847-90FF-0772-54EBF3920221}"/>
                </a:ext>
              </a:extLst>
            </p:cNvPr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180F0306-818F-2A95-2117-A2AEE6368F3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8F1BD16F-5593-8DB9-8F55-7BF405792D20}"/>
              </a:ext>
            </a:extLst>
          </p:cNvPr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378895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ASPECTS -…"/>
          <p:cNvSpPr txBox="1">
            <a:spLocks noGrp="1"/>
          </p:cNvSpPr>
          <p:nvPr>
            <p:ph type="title"/>
          </p:nvPr>
        </p:nvSpPr>
        <p:spPr>
          <a:xfrm>
            <a:off x="1356200" y="664743"/>
            <a:ext cx="12516795" cy="34747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pt-BR" sz="8000" dirty="0"/>
              <a:t>TROMBÓLISE</a:t>
            </a:r>
            <a:br>
              <a:rPr lang="pt-BR" sz="8000" dirty="0"/>
            </a:br>
            <a:r>
              <a:rPr lang="pt-BR" sz="8000" dirty="0"/>
              <a:t>Sinais de Alerta</a:t>
            </a:r>
          </a:p>
        </p:txBody>
      </p:sp>
      <p:sp>
        <p:nvSpPr>
          <p:cNvPr id="292" name="10 pontos - sem alterações precoces no hemisfério isquêmico relevante…"/>
          <p:cNvSpPr txBox="1">
            <a:spLocks noGrp="1"/>
          </p:cNvSpPr>
          <p:nvPr>
            <p:ph type="body" idx="1"/>
          </p:nvPr>
        </p:nvSpPr>
        <p:spPr>
          <a:xfrm>
            <a:off x="1676400" y="4565898"/>
            <a:ext cx="12644438" cy="3077766"/>
          </a:xfrm>
          <a:prstGeom prst="rect">
            <a:avLst/>
          </a:prstGeom>
        </p:spPr>
        <p:txBody>
          <a:bodyPr/>
          <a:lstStyle/>
          <a:p>
            <a:r>
              <a:rPr lang="pt-BR" sz="4000" dirty="0"/>
              <a:t>Idade &gt; 80 anos.</a:t>
            </a:r>
          </a:p>
          <a:p>
            <a:endParaRPr lang="pt-BR" sz="4000" dirty="0"/>
          </a:p>
          <a:p>
            <a:r>
              <a:rPr lang="pt-BR" sz="4000" dirty="0"/>
              <a:t>Déficit neurológico grave: NIHSS &gt; 22.</a:t>
            </a:r>
          </a:p>
          <a:p>
            <a:endParaRPr lang="pt-BR" sz="4000" dirty="0"/>
          </a:p>
          <a:p>
            <a:r>
              <a:rPr lang="pt-BR" sz="4000" dirty="0" err="1"/>
              <a:t>Aspects</a:t>
            </a:r>
            <a:r>
              <a:rPr lang="pt-BR" sz="4000" dirty="0"/>
              <a:t> &lt; 7.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55F99E4F-2334-C34C-61F0-B9075A584636}"/>
              </a:ext>
            </a:extLst>
          </p:cNvPr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EED8D170-E28D-CAE7-B2C9-2E08247B0CC0}"/>
              </a:ext>
            </a:extLst>
          </p:cNvPr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0866E2FA-EDE7-2068-3951-7245BD4B9073}"/>
                </a:ext>
              </a:extLst>
            </p:cNvPr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4B8D06E0-2CFC-FE88-86E7-5E210FA02A8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82C87816-7961-E784-71AA-174BC4DC1F1B}"/>
              </a:ext>
            </a:extLst>
          </p:cNvPr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8593418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ASPECTS -…"/>
          <p:cNvSpPr txBox="1">
            <a:spLocks noGrp="1"/>
          </p:cNvSpPr>
          <p:nvPr>
            <p:ph type="title"/>
          </p:nvPr>
        </p:nvSpPr>
        <p:spPr>
          <a:xfrm>
            <a:off x="1310339" y="485574"/>
            <a:ext cx="12516795" cy="34747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pt-BR" sz="8000" dirty="0"/>
              <a:t>TROMBÓLISE</a:t>
            </a:r>
            <a:br>
              <a:rPr lang="pt-BR" sz="8000" dirty="0"/>
            </a:br>
            <a:r>
              <a:rPr lang="pt-BR" sz="8000" dirty="0"/>
              <a:t>Critérios de Exclusão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3E51DB0-4A4E-421E-A079-2D0856FD3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026" y="3209695"/>
            <a:ext cx="10437209" cy="661463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87289C8B-649C-0C58-E422-6888CA75FEDF}"/>
              </a:ext>
            </a:extLst>
          </p:cNvPr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29F2F1EC-DDC6-6F02-8261-97419B3F60C4}"/>
              </a:ext>
            </a:extLst>
          </p:cNvPr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8FD1A30D-B890-8E2F-9AC3-E19787840D2D}"/>
                </a:ext>
              </a:extLst>
            </p:cNvPr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76F8CCAD-5334-D51B-8CEC-0A51D6B5707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7" name="object 6">
            <a:extLst>
              <a:ext uri="{FF2B5EF4-FFF2-40B4-BE49-F238E27FC236}">
                <a16:creationId xmlns:a16="http://schemas.microsoft.com/office/drawing/2014/main" id="{78693AB7-BD43-2356-4DFB-9245B97F9FB3}"/>
              </a:ext>
            </a:extLst>
          </p:cNvPr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792531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1D4D655-9CCF-4F39-B8B2-F5F6FD48E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230970"/>
            <a:ext cx="10831598" cy="66731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761424DA-71A4-B333-2CDD-97DFCB423DEC}"/>
              </a:ext>
            </a:extLst>
          </p:cNvPr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AD42147E-BE91-A98E-2655-21ED065E9B36}"/>
              </a:ext>
            </a:extLst>
          </p:cNvPr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9D77CB10-68C4-54D6-4841-07437A05DEB4}"/>
                </a:ext>
              </a:extLst>
            </p:cNvPr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16DA71F0-5D57-3E69-A816-7B905C4CEA44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7" name="object 6">
            <a:extLst>
              <a:ext uri="{FF2B5EF4-FFF2-40B4-BE49-F238E27FC236}">
                <a16:creationId xmlns:a16="http://schemas.microsoft.com/office/drawing/2014/main" id="{CE82BA1E-1A97-EF13-FACE-A54BDA38F649}"/>
              </a:ext>
            </a:extLst>
          </p:cNvPr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ASPECTS -…">
            <a:extLst>
              <a:ext uri="{FF2B5EF4-FFF2-40B4-BE49-F238E27FC236}">
                <a16:creationId xmlns:a16="http://schemas.microsoft.com/office/drawing/2014/main" id="{C0762B69-8071-1C9A-49A2-DF7C4D001BC5}"/>
              </a:ext>
            </a:extLst>
          </p:cNvPr>
          <p:cNvSpPr txBox="1">
            <a:spLocks/>
          </p:cNvSpPr>
          <p:nvPr/>
        </p:nvSpPr>
        <p:spPr>
          <a:xfrm>
            <a:off x="1310339" y="485574"/>
            <a:ext cx="12516795" cy="34747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11350" b="1" i="1">
                <a:solidFill>
                  <a:srgbClr val="0D0D2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pt-BR" sz="8000" dirty="0"/>
              <a:t>TROMBÓLISE</a:t>
            </a:r>
            <a:br>
              <a:rPr lang="pt-BR" sz="8000" dirty="0"/>
            </a:br>
            <a:r>
              <a:rPr lang="pt-BR" sz="8000" dirty="0"/>
              <a:t>Critérios de Exclusão</a:t>
            </a:r>
          </a:p>
        </p:txBody>
      </p:sp>
    </p:spTree>
    <p:extLst>
      <p:ext uri="{BB962C8B-B14F-4D97-AF65-F5344CB8AC3E}">
        <p14:creationId xmlns:p14="http://schemas.microsoft.com/office/powerpoint/2010/main" val="13305199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ASPECTS -…"/>
          <p:cNvSpPr txBox="1">
            <a:spLocks noGrp="1"/>
          </p:cNvSpPr>
          <p:nvPr>
            <p:ph type="title"/>
          </p:nvPr>
        </p:nvSpPr>
        <p:spPr>
          <a:xfrm>
            <a:off x="1600200" y="800100"/>
            <a:ext cx="9737725" cy="1231106"/>
          </a:xfrm>
          <a:prstGeom prst="rect">
            <a:avLst/>
          </a:prstGeom>
        </p:spPr>
        <p:txBody>
          <a:bodyPr/>
          <a:lstStyle/>
          <a:p>
            <a:r>
              <a:rPr lang="pt-BR" sz="8000" dirty="0"/>
              <a:t>TROMBÓLISE</a:t>
            </a:r>
          </a:p>
        </p:txBody>
      </p:sp>
      <p:sp>
        <p:nvSpPr>
          <p:cNvPr id="292" name="10 pontos - sem alterações precoces no hemisfério isquêmico relevante…"/>
          <p:cNvSpPr txBox="1">
            <a:spLocks noGrp="1"/>
          </p:cNvSpPr>
          <p:nvPr>
            <p:ph type="body" idx="1"/>
          </p:nvPr>
        </p:nvSpPr>
        <p:spPr>
          <a:xfrm>
            <a:off x="1594757" y="2846871"/>
            <a:ext cx="12644438" cy="6155531"/>
          </a:xfrm>
          <a:prstGeom prst="rect">
            <a:avLst/>
          </a:prstGeom>
        </p:spPr>
        <p:txBody>
          <a:bodyPr/>
          <a:lstStyle/>
          <a:p>
            <a:r>
              <a:rPr lang="pt-BR" sz="4000" dirty="0" err="1"/>
              <a:t>rt</a:t>
            </a:r>
            <a:r>
              <a:rPr lang="pt-BR" sz="4000" dirty="0"/>
              <a:t>-PA &lt; 3h evita resultado desfavorável, sequela ou morte.</a:t>
            </a:r>
          </a:p>
          <a:p>
            <a:endParaRPr lang="pt-BR" sz="4000" dirty="0"/>
          </a:p>
          <a:p>
            <a:r>
              <a:rPr lang="pt-BR" sz="4000" dirty="0"/>
              <a:t>Termo de consentimento.</a:t>
            </a:r>
          </a:p>
          <a:p>
            <a:endParaRPr lang="pt-BR" sz="4000" dirty="0"/>
          </a:p>
          <a:p>
            <a:r>
              <a:rPr lang="pt-BR" sz="4000" b="1" dirty="0" err="1"/>
              <a:t>Alteplase</a:t>
            </a:r>
            <a:r>
              <a:rPr lang="pt-BR" sz="4000" dirty="0"/>
              <a:t> - Dose: 0.9mg/kg</a:t>
            </a:r>
            <a:br>
              <a:rPr lang="pt-BR" sz="4000" dirty="0"/>
            </a:br>
            <a:r>
              <a:rPr lang="pt-BR" sz="4000" dirty="0"/>
              <a:t>- Dose máxima 90mg</a:t>
            </a:r>
            <a:br>
              <a:rPr lang="pt-BR" sz="4000" dirty="0"/>
            </a:br>
            <a:r>
              <a:rPr lang="pt-BR" sz="4000" dirty="0"/>
              <a:t>- Infusão inicial: 10% no primeiro minuto.</a:t>
            </a:r>
            <a:br>
              <a:rPr lang="pt-BR" sz="4000" dirty="0"/>
            </a:br>
            <a:r>
              <a:rPr lang="pt-BR" sz="4000" dirty="0"/>
              <a:t>- Restante da dose em 59 minutos.</a:t>
            </a:r>
          </a:p>
          <a:p>
            <a:endParaRPr lang="pt-BR" sz="4000" dirty="0"/>
          </a:p>
          <a:p>
            <a:r>
              <a:rPr lang="pt-BR" sz="4000" dirty="0"/>
              <a:t>Acompanhar: GCS, NIHSS.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2AB5E559-527E-978E-5C78-3E99B1B690EE}"/>
              </a:ext>
            </a:extLst>
          </p:cNvPr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BF0A697B-A42E-2D42-980F-4732CBFF2CE6}"/>
              </a:ext>
            </a:extLst>
          </p:cNvPr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D6C14D4E-8662-B5E2-5E2B-AD44772C8F82}"/>
                </a:ext>
              </a:extLst>
            </p:cNvPr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8A91148E-116A-ADDF-06D0-DC33A1BAAA1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13D4ED4B-1FF4-D00E-DF60-3E3858AB518C}"/>
              </a:ext>
            </a:extLst>
          </p:cNvPr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327618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ASPECTS -…"/>
          <p:cNvSpPr txBox="1">
            <a:spLocks noGrp="1"/>
          </p:cNvSpPr>
          <p:nvPr>
            <p:ph type="title"/>
          </p:nvPr>
        </p:nvSpPr>
        <p:spPr>
          <a:xfrm>
            <a:off x="1676400" y="985361"/>
            <a:ext cx="9737725" cy="2462213"/>
          </a:xfrm>
          <a:prstGeom prst="rect">
            <a:avLst/>
          </a:prstGeom>
        </p:spPr>
        <p:txBody>
          <a:bodyPr/>
          <a:lstStyle/>
          <a:p>
            <a:r>
              <a:rPr lang="pt-BR" sz="8000" dirty="0"/>
              <a:t>Parâmetros de Fase Aguda</a:t>
            </a:r>
          </a:p>
        </p:txBody>
      </p:sp>
      <p:sp>
        <p:nvSpPr>
          <p:cNvPr id="292" name="10 pontos - sem alterações precoces no hemisfério isquêmico relevante…"/>
          <p:cNvSpPr txBox="1">
            <a:spLocks noGrp="1"/>
          </p:cNvSpPr>
          <p:nvPr>
            <p:ph type="body" idx="1"/>
          </p:nvPr>
        </p:nvSpPr>
        <p:spPr>
          <a:xfrm>
            <a:off x="1676400" y="4786387"/>
            <a:ext cx="12644438" cy="3077766"/>
          </a:xfrm>
          <a:prstGeom prst="rect">
            <a:avLst/>
          </a:prstGeom>
        </p:spPr>
        <p:txBody>
          <a:bodyPr/>
          <a:lstStyle/>
          <a:p>
            <a:r>
              <a:rPr lang="pt-BR" sz="4000" dirty="0"/>
              <a:t>Iniciar Trombólise somente com PAS &lt; 185x110mmHg</a:t>
            </a:r>
            <a:br>
              <a:rPr lang="pt-BR" sz="4000" dirty="0"/>
            </a:br>
            <a:r>
              <a:rPr lang="pt-BR" sz="4000" dirty="0"/>
              <a:t>- Nitroprussiato, Esmolol.</a:t>
            </a:r>
          </a:p>
          <a:p>
            <a:endParaRPr lang="pt-BR" sz="4000" dirty="0"/>
          </a:p>
          <a:p>
            <a:r>
              <a:rPr lang="pt-BR" sz="4000" dirty="0"/>
              <a:t>Trombolisados:</a:t>
            </a:r>
            <a:br>
              <a:rPr lang="pt-BR" sz="4000" dirty="0"/>
            </a:br>
            <a:r>
              <a:rPr lang="pt-BR" sz="4000" dirty="0"/>
              <a:t>- PAS &lt; 185mmHg e PAD &lt; 110mmHg.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1536120F-753B-A8FE-5A18-1DA39BE25514}"/>
              </a:ext>
            </a:extLst>
          </p:cNvPr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6C437A1D-2A6D-273C-FEAD-ABA2D4D0CE60}"/>
              </a:ext>
            </a:extLst>
          </p:cNvPr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862B687E-9CBE-1587-B3DA-2BC78A2ED3F5}"/>
                </a:ext>
              </a:extLst>
            </p:cNvPr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D3270504-F3B3-085A-8034-6500971D9EF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F629A927-524C-5CA7-88F8-C6FEF9C7F392}"/>
              </a:ext>
            </a:extLst>
          </p:cNvPr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940977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10 pontos - sem alterações precoces no hemisfério isquêmico relevante…"/>
          <p:cNvSpPr txBox="1">
            <a:spLocks noGrp="1"/>
          </p:cNvSpPr>
          <p:nvPr>
            <p:ph type="body" idx="1"/>
          </p:nvPr>
        </p:nvSpPr>
        <p:spPr>
          <a:xfrm>
            <a:off x="1676400" y="4432936"/>
            <a:ext cx="12644438" cy="4308872"/>
          </a:xfrm>
          <a:prstGeom prst="rect">
            <a:avLst/>
          </a:prstGeom>
        </p:spPr>
        <p:txBody>
          <a:bodyPr/>
          <a:lstStyle/>
          <a:p>
            <a:r>
              <a:rPr lang="pt-BR" sz="4000" dirty="0"/>
              <a:t>Euglicemia.</a:t>
            </a:r>
          </a:p>
          <a:p>
            <a:endParaRPr lang="pt-BR" sz="4000" dirty="0"/>
          </a:p>
          <a:p>
            <a:r>
              <a:rPr lang="pt-BR" sz="4000" dirty="0"/>
              <a:t>Tratar Temperatura Axilar &gt; 37,5ºC.</a:t>
            </a:r>
          </a:p>
          <a:p>
            <a:endParaRPr lang="pt-BR" sz="4000" dirty="0"/>
          </a:p>
          <a:p>
            <a:r>
              <a:rPr lang="pt-BR" sz="4000" dirty="0"/>
              <a:t>Avaliação neurológica:</a:t>
            </a:r>
            <a:br>
              <a:rPr lang="pt-BR" sz="4000" dirty="0"/>
            </a:br>
            <a:r>
              <a:rPr lang="pt-BR" sz="4000" dirty="0"/>
              <a:t>- GCS</a:t>
            </a:r>
            <a:br>
              <a:rPr lang="pt-BR" sz="4000" dirty="0"/>
            </a:br>
            <a:r>
              <a:rPr lang="pt-BR" sz="4000" dirty="0"/>
              <a:t>- NIHSS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6724DCDD-ADCC-03F2-CA3F-1C1A97F09CAC}"/>
              </a:ext>
            </a:extLst>
          </p:cNvPr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4EA34008-5231-A595-CF36-8F523B4AC6D1}"/>
              </a:ext>
            </a:extLst>
          </p:cNvPr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F288E1F0-9C87-F306-788D-624F52FA01AC}"/>
                </a:ext>
              </a:extLst>
            </p:cNvPr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D1ADA0F2-0BF8-11CE-521B-C522620A18B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5EAC0E10-DE19-54D4-501F-BF808B51DFAD}"/>
              </a:ext>
            </a:extLst>
          </p:cNvPr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ASPECTS -…">
            <a:extLst>
              <a:ext uri="{FF2B5EF4-FFF2-40B4-BE49-F238E27FC236}">
                <a16:creationId xmlns:a16="http://schemas.microsoft.com/office/drawing/2014/main" id="{4237682A-FAF9-E66C-A8E7-8E8E5C619F23}"/>
              </a:ext>
            </a:extLst>
          </p:cNvPr>
          <p:cNvSpPr txBox="1">
            <a:spLocks/>
          </p:cNvSpPr>
          <p:nvPr/>
        </p:nvSpPr>
        <p:spPr>
          <a:xfrm>
            <a:off x="1676400" y="985361"/>
            <a:ext cx="9737725" cy="24622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350" b="1" i="1">
                <a:solidFill>
                  <a:srgbClr val="0D0D2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pt-BR" sz="8000"/>
              <a:t>Parâmetros de Fase Aguda</a:t>
            </a:r>
            <a:endParaRPr lang="pt-BR" sz="8000" dirty="0"/>
          </a:p>
        </p:txBody>
      </p:sp>
    </p:spTree>
    <p:extLst>
      <p:ext uri="{BB962C8B-B14F-4D97-AF65-F5344CB8AC3E}">
        <p14:creationId xmlns:p14="http://schemas.microsoft.com/office/powerpoint/2010/main" val="202445910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Epidemiologia"/>
          <p:cNvSpPr txBox="1">
            <a:spLocks noGrp="1"/>
          </p:cNvSpPr>
          <p:nvPr>
            <p:ph type="title" idx="4294967295"/>
          </p:nvPr>
        </p:nvSpPr>
        <p:spPr>
          <a:xfrm>
            <a:off x="685800" y="869327"/>
            <a:ext cx="9737725" cy="1746250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Caso Clínico</a:t>
            </a:r>
            <a:endParaRPr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31CCBED-03F9-BA27-7AAE-FED2EAF5A40F}"/>
              </a:ext>
            </a:extLst>
          </p:cNvPr>
          <p:cNvSpPr txBox="1"/>
          <p:nvPr/>
        </p:nvSpPr>
        <p:spPr>
          <a:xfrm rot="10800000" flipV="1">
            <a:off x="1799674" y="3696585"/>
            <a:ext cx="11240867" cy="4847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algn="ctr" defTabSz="616156" rtl="0" hangingPunct="0"/>
            <a:r>
              <a:rPr lang="pt-BR" sz="2800" dirty="0">
                <a:solidFill>
                  <a:srgbClr val="414141"/>
                </a:solidFill>
                <a:latin typeface="Arial" panose="020B0604020202020204" pitchFamily="34" charset="0"/>
                <a:ea typeface="Palatino"/>
                <a:cs typeface="Arial" panose="020B0604020202020204" pitchFamily="34" charset="0"/>
                <a:sym typeface="Palatino"/>
              </a:rPr>
              <a:t>J. A. S., 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33 anos, sexo masculino, sem comorbidades conhecidas.</a:t>
            </a:r>
          </a:p>
          <a:p>
            <a:pPr algn="ctr" defTabSz="616156" rtl="0" hangingPunct="0"/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616156" rtl="0" hangingPunct="0"/>
            <a:r>
              <a:rPr lang="pt-BR" sz="2800" dirty="0">
                <a:solidFill>
                  <a:srgbClr val="414141"/>
                </a:solidFill>
                <a:latin typeface="Arial" panose="020B0604020202020204" pitchFamily="34" charset="0"/>
                <a:ea typeface="Palatino"/>
                <a:cs typeface="Arial" panose="020B0604020202020204" pitchFamily="34" charset="0"/>
                <a:sym typeface="Palatino"/>
              </a:rPr>
              <a:t>Notou há 01h20 fraqueza no lado direito do corpo e parada da fala. Nega quaisquer outros sintomas, nega história prévia de transtorno semelhante.</a:t>
            </a:r>
          </a:p>
          <a:p>
            <a:pPr algn="ctr" defTabSz="616156" rtl="0" hangingPunct="0"/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616156" rtl="0" hangingPunct="0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PA</a:t>
            </a:r>
            <a:r>
              <a:rPr lang="pt-BR" sz="2800" dirty="0">
                <a:solidFill>
                  <a:srgbClr val="414141"/>
                </a:solidFill>
                <a:latin typeface="Arial" panose="020B0604020202020204" pitchFamily="34" charset="0"/>
                <a:ea typeface="Palatino"/>
                <a:cs typeface="Arial" panose="020B0604020202020204" pitchFamily="34" charset="0"/>
                <a:sym typeface="Palatino"/>
              </a:rPr>
              <a:t> 190x80mmHg  FC 80bpm  SpO2 99%</a:t>
            </a:r>
          </a:p>
          <a:p>
            <a:pPr algn="ctr" defTabSz="616156" rtl="0" hangingPunct="0"/>
            <a:r>
              <a:rPr lang="pt-BR" sz="2800" dirty="0">
                <a:solidFill>
                  <a:srgbClr val="414141"/>
                </a:solidFill>
                <a:latin typeface="Arial" panose="020B0604020202020204" pitchFamily="34" charset="0"/>
                <a:ea typeface="Palatino"/>
                <a:cs typeface="Arial" panose="020B0604020202020204" pitchFamily="34" charset="0"/>
                <a:sym typeface="Palatino"/>
              </a:rPr>
              <a:t>ECG sinusal, sem alterações relevantes</a:t>
            </a:r>
          </a:p>
          <a:p>
            <a:pPr algn="ctr" defTabSz="616156" rtl="0" hangingPunct="0"/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616156" rtl="0" hangingPunct="0"/>
            <a:r>
              <a:rPr lang="pt-BR" sz="2800" dirty="0">
                <a:solidFill>
                  <a:srgbClr val="414141"/>
                </a:solidFill>
                <a:latin typeface="Arial" panose="020B0604020202020204" pitchFamily="34" charset="0"/>
                <a:ea typeface="Palatino"/>
                <a:cs typeface="Arial" panose="020B0604020202020204" pitchFamily="34" charset="0"/>
                <a:sym typeface="Palatino"/>
              </a:rPr>
              <a:t>Exame neurológico: acordado, obedecendo comandos, afásico, hemiplegia direita fasciobraquiocrural.</a:t>
            </a: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43DAEF75-3036-9B4D-4AD9-1739E1ED3DF7}"/>
              </a:ext>
            </a:extLst>
          </p:cNvPr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574AFB8-6E7E-9357-4F06-C538F0E3A41A}"/>
                </a:ext>
              </a:extLst>
            </p:cNvPr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CCCC3401-941C-6A15-5EF9-5B634595BC2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B56A1984-D015-DA02-2E83-793AC79E5F5E}"/>
              </a:ext>
            </a:extLst>
          </p:cNvPr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6ABB6257-6ADC-6D25-D474-94C30486B218}"/>
              </a:ext>
            </a:extLst>
          </p:cNvPr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7529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ASPECTS -…"/>
          <p:cNvSpPr txBox="1">
            <a:spLocks noGrp="1"/>
          </p:cNvSpPr>
          <p:nvPr>
            <p:ph type="title"/>
          </p:nvPr>
        </p:nvSpPr>
        <p:spPr>
          <a:xfrm>
            <a:off x="1321225" y="686492"/>
            <a:ext cx="12516795" cy="34747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pt-BR" sz="8000" dirty="0"/>
              <a:t>TROMBÓLISE</a:t>
            </a:r>
            <a:br>
              <a:rPr lang="pt-BR" sz="8000" dirty="0"/>
            </a:br>
            <a:r>
              <a:rPr lang="pt-BR" sz="8000" dirty="0"/>
              <a:t>Complicações</a:t>
            </a:r>
          </a:p>
        </p:txBody>
      </p:sp>
      <p:sp>
        <p:nvSpPr>
          <p:cNvPr id="292" name="10 pontos - sem alterações precoces no hemisfério isquêmico relevante…"/>
          <p:cNvSpPr txBox="1">
            <a:spLocks noGrp="1"/>
          </p:cNvSpPr>
          <p:nvPr>
            <p:ph type="body" idx="1"/>
          </p:nvPr>
        </p:nvSpPr>
        <p:spPr>
          <a:xfrm>
            <a:off x="1321225" y="3642999"/>
            <a:ext cx="12644438" cy="5539978"/>
          </a:xfrm>
          <a:prstGeom prst="rect">
            <a:avLst/>
          </a:prstGeom>
        </p:spPr>
        <p:txBody>
          <a:bodyPr/>
          <a:lstStyle/>
          <a:p>
            <a:r>
              <a:rPr lang="pt-BR" sz="4000" dirty="0"/>
              <a:t>Se piora neurológica: </a:t>
            </a:r>
            <a:br>
              <a:rPr lang="pt-BR" sz="4000" dirty="0"/>
            </a:br>
            <a:r>
              <a:rPr lang="pt-BR" sz="4000" dirty="0"/>
              <a:t>- Suspender administração do </a:t>
            </a:r>
            <a:r>
              <a:rPr lang="pt-BR" sz="4000" dirty="0" err="1"/>
              <a:t>rt</a:t>
            </a:r>
            <a:r>
              <a:rPr lang="pt-BR" sz="4000" dirty="0"/>
              <a:t>-PA</a:t>
            </a:r>
            <a:br>
              <a:rPr lang="pt-BR" sz="4000" dirty="0"/>
            </a:br>
            <a:r>
              <a:rPr lang="pt-BR" sz="4000" dirty="0"/>
              <a:t>- TC de crânio urgente</a:t>
            </a:r>
            <a:br>
              <a:rPr lang="pt-BR" sz="4000" dirty="0"/>
            </a:br>
            <a:r>
              <a:rPr lang="pt-BR" sz="4000" dirty="0"/>
              <a:t>- Exames de coagulação.</a:t>
            </a:r>
          </a:p>
          <a:p>
            <a:endParaRPr lang="pt-BR" sz="4000" dirty="0"/>
          </a:p>
          <a:p>
            <a:r>
              <a:rPr lang="pt-BR" sz="4000" dirty="0"/>
              <a:t>Sinais sugestivos de hemorragia intracraniana:</a:t>
            </a:r>
            <a:br>
              <a:rPr lang="pt-BR" sz="4000" dirty="0"/>
            </a:br>
            <a:r>
              <a:rPr lang="pt-BR" sz="4000" dirty="0"/>
              <a:t>- Piora do déficit neurológico ou do sensório;</a:t>
            </a:r>
            <a:br>
              <a:rPr lang="pt-BR" sz="4000" dirty="0"/>
            </a:br>
            <a:r>
              <a:rPr lang="pt-BR" sz="4000" dirty="0"/>
              <a:t>- Cefaléia, náusea ou vômito;</a:t>
            </a:r>
            <a:br>
              <a:rPr lang="pt-BR" sz="4000" dirty="0"/>
            </a:br>
            <a:r>
              <a:rPr lang="pt-BR" sz="4000" dirty="0"/>
              <a:t>- Aumento súbito e importante da pressão arterial.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357E8496-775B-EBBE-4137-077B58392450}"/>
              </a:ext>
            </a:extLst>
          </p:cNvPr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B93B8351-C405-8785-2DF4-CD35898163FE}"/>
              </a:ext>
            </a:extLst>
          </p:cNvPr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A75A43E-65E6-AEBA-1514-E19C4141E37C}"/>
                </a:ext>
              </a:extLst>
            </p:cNvPr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255C8550-3112-999E-1ED4-4018585FE4E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4A95D609-6D72-0C64-6A2C-E079BE1D636A}"/>
              </a:ext>
            </a:extLst>
          </p:cNvPr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18838599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4D4F0D-CF07-B2AB-7DE0-2EF6C7FA1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93452"/>
            <a:ext cx="9737725" cy="1231106"/>
          </a:xfrm>
        </p:spPr>
        <p:txBody>
          <a:bodyPr/>
          <a:lstStyle/>
          <a:p>
            <a:r>
              <a:rPr lang="pt-BR" sz="8000" dirty="0"/>
              <a:t>Reperfusão</a:t>
            </a:r>
          </a:p>
        </p:txBody>
      </p:sp>
      <p:pic>
        <p:nvPicPr>
          <p:cNvPr id="1026" name="Picture 2" descr="Endovascular treatment of acute ischemic stroke: the end or just the  beginning?">
            <a:extLst>
              <a:ext uri="{FF2B5EF4-FFF2-40B4-BE49-F238E27FC236}">
                <a16:creationId xmlns:a16="http://schemas.microsoft.com/office/drawing/2014/main" id="{33067E89-2771-DC29-A404-2989B841F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419" y="3848100"/>
            <a:ext cx="10441032" cy="3876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200E7D9A-6BB5-5C84-5BAB-EF6F3FAC5476}"/>
              </a:ext>
            </a:extLst>
          </p:cNvPr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C05F4B02-9F25-CB94-5A27-8603791036B4}"/>
              </a:ext>
            </a:extLst>
          </p:cNvPr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4F2584B2-3B88-9805-7490-03BABB39C03D}"/>
                </a:ext>
              </a:extLst>
            </p:cNvPr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12E21C4-ABF5-EFD8-D050-B9D218E5FFC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7" name="object 6">
            <a:extLst>
              <a:ext uri="{FF2B5EF4-FFF2-40B4-BE49-F238E27FC236}">
                <a16:creationId xmlns:a16="http://schemas.microsoft.com/office/drawing/2014/main" id="{39E1C076-FDBF-C659-F954-7791FA2F41E2}"/>
              </a:ext>
            </a:extLst>
          </p:cNvPr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515220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80F530-88A8-4D53-8E5D-2FF118F67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506135"/>
            <a:ext cx="9737725" cy="2462213"/>
          </a:xfrm>
        </p:spPr>
        <p:txBody>
          <a:bodyPr/>
          <a:lstStyle/>
          <a:p>
            <a:r>
              <a:rPr lang="pt-BR" sz="8000" dirty="0"/>
              <a:t>Reperfusão: Janela ampliada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4C68574-3AB9-4C3A-B4A9-45E42FA5F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888" y="3543300"/>
            <a:ext cx="10922393" cy="6237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A15DACCE-E317-0FBB-B08C-F5B3E358DD62}"/>
              </a:ext>
            </a:extLst>
          </p:cNvPr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F505B44C-261C-A5E7-9F51-F450F519AD2F}"/>
              </a:ext>
            </a:extLst>
          </p:cNvPr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0317F896-FB2A-23D8-769F-38249FB5447D}"/>
                </a:ext>
              </a:extLst>
            </p:cNvPr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39279702-C5FA-CE0C-6066-37B02A4358E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8" name="object 6">
            <a:extLst>
              <a:ext uri="{FF2B5EF4-FFF2-40B4-BE49-F238E27FC236}">
                <a16:creationId xmlns:a16="http://schemas.microsoft.com/office/drawing/2014/main" id="{25F04E71-9543-9354-CE73-84463450D03F}"/>
              </a:ext>
            </a:extLst>
          </p:cNvPr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6773298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Epidemiologia"/>
          <p:cNvSpPr txBox="1">
            <a:spLocks noGrp="1"/>
          </p:cNvSpPr>
          <p:nvPr>
            <p:ph type="title" idx="4294967295"/>
          </p:nvPr>
        </p:nvSpPr>
        <p:spPr>
          <a:xfrm>
            <a:off x="685800" y="869327"/>
            <a:ext cx="9737725" cy="1746250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Caso Clínico</a:t>
            </a:r>
            <a:endParaRPr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31CCBED-03F9-BA27-7AAE-FED2EAF5A40F}"/>
              </a:ext>
            </a:extLst>
          </p:cNvPr>
          <p:cNvSpPr txBox="1"/>
          <p:nvPr/>
        </p:nvSpPr>
        <p:spPr>
          <a:xfrm rot="10800000" flipV="1">
            <a:off x="1799674" y="3696585"/>
            <a:ext cx="11240867" cy="4847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algn="ctr" defTabSz="616156" rtl="0" hangingPunct="0"/>
            <a:r>
              <a:rPr lang="pt-BR" sz="2800" dirty="0">
                <a:solidFill>
                  <a:srgbClr val="414141"/>
                </a:solidFill>
                <a:latin typeface="Arial" panose="020B0604020202020204" pitchFamily="34" charset="0"/>
                <a:ea typeface="Palatino"/>
                <a:cs typeface="Arial" panose="020B0604020202020204" pitchFamily="34" charset="0"/>
                <a:sym typeface="Palatino"/>
              </a:rPr>
              <a:t>J. A. S., 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33 anos, sexo masculino, sem comorbidades conhecidas.</a:t>
            </a:r>
          </a:p>
          <a:p>
            <a:pPr algn="ctr" defTabSz="616156" rtl="0" hangingPunct="0"/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616156" rtl="0" hangingPunct="0"/>
            <a:r>
              <a:rPr lang="pt-BR" sz="2800" dirty="0">
                <a:solidFill>
                  <a:srgbClr val="414141"/>
                </a:solidFill>
                <a:latin typeface="Arial" panose="020B0604020202020204" pitchFamily="34" charset="0"/>
                <a:ea typeface="Palatino"/>
                <a:cs typeface="Arial" panose="020B0604020202020204" pitchFamily="34" charset="0"/>
                <a:sym typeface="Palatino"/>
              </a:rPr>
              <a:t>Notou há 01h20 fraqueza no lado direito do corpo e parada da fala. Nega quaisquer outros sintomas, nega história prévia de transtorno semelhante.</a:t>
            </a:r>
          </a:p>
          <a:p>
            <a:pPr algn="ctr" defTabSz="616156" rtl="0" hangingPunct="0"/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616156" rtl="0" hangingPunct="0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PA</a:t>
            </a:r>
            <a:r>
              <a:rPr lang="pt-BR" sz="2800" dirty="0">
                <a:solidFill>
                  <a:srgbClr val="414141"/>
                </a:solidFill>
                <a:latin typeface="Arial" panose="020B0604020202020204" pitchFamily="34" charset="0"/>
                <a:ea typeface="Palatino"/>
                <a:cs typeface="Arial" panose="020B0604020202020204" pitchFamily="34" charset="0"/>
                <a:sym typeface="Palatino"/>
              </a:rPr>
              <a:t> 190x80mmHg  FC 80bpm  SpO2 99%</a:t>
            </a:r>
          </a:p>
          <a:p>
            <a:pPr algn="ctr" defTabSz="616156" rtl="0" hangingPunct="0"/>
            <a:r>
              <a:rPr lang="pt-BR" sz="2800" dirty="0">
                <a:solidFill>
                  <a:srgbClr val="414141"/>
                </a:solidFill>
                <a:latin typeface="Arial" panose="020B0604020202020204" pitchFamily="34" charset="0"/>
                <a:ea typeface="Palatino"/>
                <a:cs typeface="Arial" panose="020B0604020202020204" pitchFamily="34" charset="0"/>
                <a:sym typeface="Palatino"/>
              </a:rPr>
              <a:t>ECG sinusal, sem alterações relevantes</a:t>
            </a:r>
          </a:p>
          <a:p>
            <a:pPr algn="ctr" defTabSz="616156" rtl="0" hangingPunct="0"/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616156" rtl="0" hangingPunct="0"/>
            <a:r>
              <a:rPr lang="pt-BR" sz="2800" dirty="0">
                <a:solidFill>
                  <a:srgbClr val="414141"/>
                </a:solidFill>
                <a:latin typeface="Arial" panose="020B0604020202020204" pitchFamily="34" charset="0"/>
                <a:ea typeface="Palatino"/>
                <a:cs typeface="Arial" panose="020B0604020202020204" pitchFamily="34" charset="0"/>
                <a:sym typeface="Palatino"/>
              </a:rPr>
              <a:t>Exame neurológico: acordado, obedecendo comandos, afásico, hemiplegia direita fasciobraquiocrural.</a:t>
            </a: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43DAEF75-3036-9B4D-4AD9-1739E1ED3DF7}"/>
              </a:ext>
            </a:extLst>
          </p:cNvPr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574AFB8-6E7E-9357-4F06-C538F0E3A41A}"/>
                </a:ext>
              </a:extLst>
            </p:cNvPr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CCCC3401-941C-6A15-5EF9-5B634595BC2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B56A1984-D015-DA02-2E83-793AC79E5F5E}"/>
              </a:ext>
            </a:extLst>
          </p:cNvPr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6ABB6257-6ADC-6D25-D474-94C30486B218}"/>
              </a:ext>
            </a:extLst>
          </p:cNvPr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53285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Epidemiologia"/>
          <p:cNvSpPr txBox="1">
            <a:spLocks noGrp="1"/>
          </p:cNvSpPr>
          <p:nvPr>
            <p:ph type="title" idx="4294967295"/>
          </p:nvPr>
        </p:nvSpPr>
        <p:spPr>
          <a:xfrm>
            <a:off x="685800" y="869327"/>
            <a:ext cx="9737725" cy="1746250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Caso Clínico</a:t>
            </a:r>
            <a:endParaRPr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31CCBED-03F9-BA27-7AAE-FED2EAF5A40F}"/>
              </a:ext>
            </a:extLst>
          </p:cNvPr>
          <p:cNvSpPr txBox="1"/>
          <p:nvPr/>
        </p:nvSpPr>
        <p:spPr>
          <a:xfrm rot="10800000" flipV="1">
            <a:off x="1799674" y="3696585"/>
            <a:ext cx="11240867" cy="4847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algn="ctr" defTabSz="616156" rtl="0" hangingPunct="0"/>
            <a:r>
              <a:rPr lang="pt-BR" sz="2800" dirty="0">
                <a:solidFill>
                  <a:srgbClr val="414141"/>
                </a:solidFill>
                <a:latin typeface="Arial" panose="020B0604020202020204" pitchFamily="34" charset="0"/>
                <a:ea typeface="Palatino"/>
                <a:cs typeface="Arial" panose="020B0604020202020204" pitchFamily="34" charset="0"/>
                <a:sym typeface="Palatino"/>
              </a:rPr>
              <a:t>J. A. S., 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33 anos, sexo masculino, sem comorbidades conhecidas.</a:t>
            </a:r>
          </a:p>
          <a:p>
            <a:pPr algn="ctr" defTabSz="616156" rtl="0" hangingPunct="0"/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616156" rtl="0" hangingPunct="0"/>
            <a:r>
              <a:rPr lang="pt-BR" sz="2800" dirty="0">
                <a:solidFill>
                  <a:srgbClr val="414141"/>
                </a:solidFill>
                <a:latin typeface="Arial" panose="020B0604020202020204" pitchFamily="34" charset="0"/>
                <a:ea typeface="Palatino"/>
                <a:cs typeface="Arial" panose="020B0604020202020204" pitchFamily="34" charset="0"/>
                <a:sym typeface="Palatino"/>
              </a:rPr>
              <a:t>Notou há </a:t>
            </a:r>
            <a:r>
              <a:rPr lang="pt-BR" sz="2800" dirty="0">
                <a:solidFill>
                  <a:srgbClr val="414141"/>
                </a:solidFill>
                <a:highlight>
                  <a:srgbClr val="FFFF00"/>
                </a:highlight>
                <a:latin typeface="Arial" panose="020B0604020202020204" pitchFamily="34" charset="0"/>
                <a:ea typeface="Palatino"/>
                <a:cs typeface="Arial" panose="020B0604020202020204" pitchFamily="34" charset="0"/>
                <a:sym typeface="Palatino"/>
              </a:rPr>
              <a:t>01h20</a:t>
            </a:r>
            <a:r>
              <a:rPr lang="pt-BR" sz="2800" dirty="0">
                <a:solidFill>
                  <a:srgbClr val="414141"/>
                </a:solidFill>
                <a:latin typeface="Arial" panose="020B0604020202020204" pitchFamily="34" charset="0"/>
                <a:ea typeface="Palatino"/>
                <a:cs typeface="Arial" panose="020B0604020202020204" pitchFamily="34" charset="0"/>
                <a:sym typeface="Palatino"/>
              </a:rPr>
              <a:t> fraqueza no lado direito do corpo e parada da fala. Nega quaisquer outros sintomas, nega história prévia de transtorno semelhante.</a:t>
            </a:r>
          </a:p>
          <a:p>
            <a:pPr algn="ctr" defTabSz="616156" rtl="0" hangingPunct="0"/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616156" rtl="0" hangingPunct="0"/>
            <a:r>
              <a:rPr lang="pt-BR" sz="28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PA</a:t>
            </a:r>
            <a:r>
              <a:rPr lang="pt-BR" sz="2800" dirty="0">
                <a:solidFill>
                  <a:srgbClr val="414141"/>
                </a:solidFill>
                <a:highlight>
                  <a:srgbClr val="FFFF00"/>
                </a:highlight>
                <a:latin typeface="Arial" panose="020B0604020202020204" pitchFamily="34" charset="0"/>
                <a:ea typeface="Palatino"/>
                <a:cs typeface="Arial" panose="020B0604020202020204" pitchFamily="34" charset="0"/>
                <a:sym typeface="Palatino"/>
              </a:rPr>
              <a:t> 190x80mmHg</a:t>
            </a:r>
            <a:r>
              <a:rPr lang="pt-BR" sz="2800" dirty="0">
                <a:solidFill>
                  <a:srgbClr val="414141"/>
                </a:solidFill>
                <a:latin typeface="Arial" panose="020B0604020202020204" pitchFamily="34" charset="0"/>
                <a:ea typeface="Palatino"/>
                <a:cs typeface="Arial" panose="020B0604020202020204" pitchFamily="34" charset="0"/>
                <a:sym typeface="Palatino"/>
              </a:rPr>
              <a:t>  FC 80bpm  SpO2 99%</a:t>
            </a:r>
          </a:p>
          <a:p>
            <a:pPr algn="ctr" defTabSz="616156" rtl="0" hangingPunct="0"/>
            <a:r>
              <a:rPr lang="pt-BR" sz="2800" dirty="0">
                <a:solidFill>
                  <a:srgbClr val="414141"/>
                </a:solidFill>
                <a:latin typeface="Arial" panose="020B0604020202020204" pitchFamily="34" charset="0"/>
                <a:ea typeface="Palatino"/>
                <a:cs typeface="Arial" panose="020B0604020202020204" pitchFamily="34" charset="0"/>
                <a:sym typeface="Palatino"/>
              </a:rPr>
              <a:t>ECG sinusal, sem alterações relevantes</a:t>
            </a:r>
          </a:p>
          <a:p>
            <a:pPr algn="ctr" defTabSz="616156" rtl="0" hangingPunct="0"/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616156" rtl="0" hangingPunct="0"/>
            <a:r>
              <a:rPr lang="pt-BR" sz="2800" dirty="0">
                <a:solidFill>
                  <a:srgbClr val="414141"/>
                </a:solidFill>
                <a:latin typeface="Arial" panose="020B0604020202020204" pitchFamily="34" charset="0"/>
                <a:ea typeface="Palatino"/>
                <a:cs typeface="Arial" panose="020B0604020202020204" pitchFamily="34" charset="0"/>
                <a:sym typeface="Palatino"/>
              </a:rPr>
              <a:t>Exame neurológico: acordado, obedecendo comandos, </a:t>
            </a:r>
            <a:r>
              <a:rPr lang="pt-BR" sz="2800" dirty="0">
                <a:solidFill>
                  <a:srgbClr val="414141"/>
                </a:solidFill>
                <a:highlight>
                  <a:srgbClr val="FFFF00"/>
                </a:highlight>
                <a:latin typeface="Arial" panose="020B0604020202020204" pitchFamily="34" charset="0"/>
                <a:ea typeface="Palatino"/>
                <a:cs typeface="Arial" panose="020B0604020202020204" pitchFamily="34" charset="0"/>
                <a:sym typeface="Palatino"/>
              </a:rPr>
              <a:t>afásico</a:t>
            </a:r>
            <a:r>
              <a:rPr lang="pt-BR" sz="2800" dirty="0">
                <a:solidFill>
                  <a:srgbClr val="414141"/>
                </a:solidFill>
                <a:latin typeface="Arial" panose="020B0604020202020204" pitchFamily="34" charset="0"/>
                <a:ea typeface="Palatino"/>
                <a:cs typeface="Arial" panose="020B0604020202020204" pitchFamily="34" charset="0"/>
                <a:sym typeface="Palatino"/>
              </a:rPr>
              <a:t>, </a:t>
            </a:r>
            <a:r>
              <a:rPr lang="pt-BR" sz="2800" dirty="0">
                <a:solidFill>
                  <a:srgbClr val="414141"/>
                </a:solidFill>
                <a:highlight>
                  <a:srgbClr val="FFFF00"/>
                </a:highlight>
                <a:latin typeface="Arial" panose="020B0604020202020204" pitchFamily="34" charset="0"/>
                <a:ea typeface="Palatino"/>
                <a:cs typeface="Arial" panose="020B0604020202020204" pitchFamily="34" charset="0"/>
                <a:sym typeface="Palatino"/>
              </a:rPr>
              <a:t>hemiplegia direita fasciobraquiocrural</a:t>
            </a:r>
            <a:r>
              <a:rPr lang="pt-BR" sz="2800" dirty="0">
                <a:solidFill>
                  <a:srgbClr val="414141"/>
                </a:solidFill>
                <a:latin typeface="Arial" panose="020B0604020202020204" pitchFamily="34" charset="0"/>
                <a:ea typeface="Palatino"/>
                <a:cs typeface="Arial" panose="020B0604020202020204" pitchFamily="34" charset="0"/>
                <a:sym typeface="Palatino"/>
              </a:rPr>
              <a:t>.</a:t>
            </a: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43DAEF75-3036-9B4D-4AD9-1739E1ED3DF7}"/>
              </a:ext>
            </a:extLst>
          </p:cNvPr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574AFB8-6E7E-9357-4F06-C538F0E3A41A}"/>
                </a:ext>
              </a:extLst>
            </p:cNvPr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CCCC3401-941C-6A15-5EF9-5B634595BC2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B56A1984-D015-DA02-2E83-793AC79E5F5E}"/>
              </a:ext>
            </a:extLst>
          </p:cNvPr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6ABB6257-6ADC-6D25-D474-94C30486B218}"/>
              </a:ext>
            </a:extLst>
          </p:cNvPr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37017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9F12463-9AAD-4E75-BE78-5B46844DE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048" y="1305967"/>
            <a:ext cx="12235904" cy="7675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85757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A6736D1E-8366-40F0-A94D-3698DD9C32F6-L0-001.jpeg" descr="A6736D1E-8366-40F0-A94D-3698DD9C32F6-L0-00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038" y="576779"/>
            <a:ext cx="12177924" cy="91334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8288000" cy="10287000"/>
            <a:chOff x="0" y="1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1061" y="1"/>
              <a:ext cx="17556936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84985" y="6740495"/>
              <a:ext cx="4571999" cy="354650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4764" y="188047"/>
              <a:ext cx="2308280" cy="192760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10886" y="8174402"/>
              <a:ext cx="2308175" cy="192783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3679796" y="1"/>
              <a:ext cx="4608830" cy="4597400"/>
            </a:xfrm>
            <a:custGeom>
              <a:avLst/>
              <a:gdLst/>
              <a:ahLst/>
              <a:cxnLst/>
              <a:rect l="l" t="t" r="r" b="b"/>
              <a:pathLst>
                <a:path w="4608830" h="4597400">
                  <a:moveTo>
                    <a:pt x="0" y="0"/>
                  </a:moveTo>
                  <a:lnTo>
                    <a:pt x="4608203" y="0"/>
                  </a:lnTo>
                  <a:lnTo>
                    <a:pt x="4608203" y="4597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293628" y="491892"/>
              <a:ext cx="4445000" cy="4445000"/>
            </a:xfrm>
            <a:custGeom>
              <a:avLst/>
              <a:gdLst/>
              <a:ahLst/>
              <a:cxnLst/>
              <a:rect l="l" t="t" r="r" b="b"/>
              <a:pathLst>
                <a:path w="4445000" h="4445000">
                  <a:moveTo>
                    <a:pt x="4444426" y="4444426"/>
                  </a:moveTo>
                  <a:lnTo>
                    <a:pt x="4251334" y="4440328"/>
                  </a:lnTo>
                  <a:lnTo>
                    <a:pt x="4060373" y="4428144"/>
                  </a:lnTo>
                  <a:lnTo>
                    <a:pt x="3871707" y="4408040"/>
                  </a:lnTo>
                  <a:lnTo>
                    <a:pt x="3685501" y="4380180"/>
                  </a:lnTo>
                  <a:lnTo>
                    <a:pt x="3501922" y="4344732"/>
                  </a:lnTo>
                  <a:lnTo>
                    <a:pt x="3321135" y="4301859"/>
                  </a:lnTo>
                  <a:lnTo>
                    <a:pt x="3143306" y="4251727"/>
                  </a:lnTo>
                  <a:lnTo>
                    <a:pt x="2968598" y="4194503"/>
                  </a:lnTo>
                  <a:lnTo>
                    <a:pt x="2797179" y="4130350"/>
                  </a:lnTo>
                  <a:lnTo>
                    <a:pt x="2587781" y="4040669"/>
                  </a:lnTo>
                  <a:lnTo>
                    <a:pt x="2384103" y="3940746"/>
                  </a:lnTo>
                  <a:lnTo>
                    <a:pt x="2186466" y="3830902"/>
                  </a:lnTo>
                  <a:lnTo>
                    <a:pt x="1995196" y="3711462"/>
                  </a:lnTo>
                  <a:lnTo>
                    <a:pt x="1810614" y="3582748"/>
                  </a:lnTo>
                  <a:lnTo>
                    <a:pt x="1633043" y="3445083"/>
                  </a:lnTo>
                  <a:lnTo>
                    <a:pt x="1462808" y="3298791"/>
                  </a:lnTo>
                  <a:lnTo>
                    <a:pt x="1300231" y="3144195"/>
                  </a:lnTo>
                  <a:lnTo>
                    <a:pt x="1145634" y="2981617"/>
                  </a:lnTo>
                  <a:lnTo>
                    <a:pt x="999342" y="2811382"/>
                  </a:lnTo>
                  <a:lnTo>
                    <a:pt x="861678" y="2633812"/>
                  </a:lnTo>
                  <a:lnTo>
                    <a:pt x="732964" y="2449230"/>
                  </a:lnTo>
                  <a:lnTo>
                    <a:pt x="613523" y="2257959"/>
                  </a:lnTo>
                  <a:lnTo>
                    <a:pt x="503680" y="2060323"/>
                  </a:lnTo>
                  <a:lnTo>
                    <a:pt x="403756" y="1856644"/>
                  </a:lnTo>
                  <a:lnTo>
                    <a:pt x="314075" y="1647246"/>
                  </a:lnTo>
                  <a:lnTo>
                    <a:pt x="249923" y="1475827"/>
                  </a:lnTo>
                  <a:lnTo>
                    <a:pt x="192698" y="1301120"/>
                  </a:lnTo>
                  <a:lnTo>
                    <a:pt x="142567" y="1123290"/>
                  </a:lnTo>
                  <a:lnTo>
                    <a:pt x="99694" y="942503"/>
                  </a:lnTo>
                  <a:lnTo>
                    <a:pt x="64245" y="758924"/>
                  </a:lnTo>
                  <a:lnTo>
                    <a:pt x="36386" y="572719"/>
                  </a:lnTo>
                  <a:lnTo>
                    <a:pt x="16281" y="384053"/>
                  </a:lnTo>
                  <a:lnTo>
                    <a:pt x="4098" y="193091"/>
                  </a:lnTo>
                  <a:lnTo>
                    <a:pt x="0" y="0"/>
                  </a:lnTo>
                  <a:lnTo>
                    <a:pt x="4444426" y="0"/>
                  </a:lnTo>
                  <a:lnTo>
                    <a:pt x="4444426" y="44444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097649" y="1"/>
              <a:ext cx="4190365" cy="4127500"/>
            </a:xfrm>
            <a:custGeom>
              <a:avLst/>
              <a:gdLst/>
              <a:ahLst/>
              <a:cxnLst/>
              <a:rect l="l" t="t" r="r" b="b"/>
              <a:pathLst>
                <a:path w="4190365" h="4127500">
                  <a:moveTo>
                    <a:pt x="4190348" y="4127500"/>
                  </a:moveTo>
                  <a:lnTo>
                    <a:pt x="4098701" y="4127500"/>
                  </a:lnTo>
                  <a:lnTo>
                    <a:pt x="4050830" y="4114800"/>
                  </a:lnTo>
                  <a:lnTo>
                    <a:pt x="3955533" y="4114800"/>
                  </a:lnTo>
                  <a:lnTo>
                    <a:pt x="3908111" y="4102100"/>
                  </a:lnTo>
                  <a:lnTo>
                    <a:pt x="3860844" y="4102100"/>
                  </a:lnTo>
                  <a:lnTo>
                    <a:pt x="3813734" y="4089400"/>
                  </a:lnTo>
                  <a:lnTo>
                    <a:pt x="3766784" y="4089400"/>
                  </a:lnTo>
                  <a:lnTo>
                    <a:pt x="3719997" y="4076700"/>
                  </a:lnTo>
                  <a:lnTo>
                    <a:pt x="3673375" y="4076700"/>
                  </a:lnTo>
                  <a:lnTo>
                    <a:pt x="3580637" y="4051300"/>
                  </a:lnTo>
                  <a:lnTo>
                    <a:pt x="3534527" y="4051300"/>
                  </a:lnTo>
                  <a:lnTo>
                    <a:pt x="3306659" y="3987800"/>
                  </a:lnTo>
                  <a:lnTo>
                    <a:pt x="3261641" y="3987800"/>
                  </a:lnTo>
                  <a:lnTo>
                    <a:pt x="3127745" y="3949700"/>
                  </a:lnTo>
                  <a:lnTo>
                    <a:pt x="3083508" y="3924300"/>
                  </a:lnTo>
                  <a:lnTo>
                    <a:pt x="2908602" y="3873500"/>
                  </a:lnTo>
                  <a:lnTo>
                    <a:pt x="2865399" y="3848100"/>
                  </a:lnTo>
                  <a:lnTo>
                    <a:pt x="2737089" y="3810000"/>
                  </a:lnTo>
                  <a:lnTo>
                    <a:pt x="2694761" y="3784600"/>
                  </a:lnTo>
                  <a:lnTo>
                    <a:pt x="2652658" y="3771900"/>
                  </a:lnTo>
                  <a:lnTo>
                    <a:pt x="2610783" y="3746500"/>
                  </a:lnTo>
                  <a:lnTo>
                    <a:pt x="2569138" y="3733800"/>
                  </a:lnTo>
                  <a:lnTo>
                    <a:pt x="2527726" y="3708400"/>
                  </a:lnTo>
                  <a:lnTo>
                    <a:pt x="2486550" y="3695700"/>
                  </a:lnTo>
                  <a:lnTo>
                    <a:pt x="2404914" y="3644900"/>
                  </a:lnTo>
                  <a:lnTo>
                    <a:pt x="2364461" y="3632200"/>
                  </a:lnTo>
                  <a:lnTo>
                    <a:pt x="2284294" y="3581400"/>
                  </a:lnTo>
                  <a:lnTo>
                    <a:pt x="2244586" y="3568700"/>
                  </a:lnTo>
                  <a:lnTo>
                    <a:pt x="2205131" y="3543300"/>
                  </a:lnTo>
                  <a:lnTo>
                    <a:pt x="2049905" y="3441700"/>
                  </a:lnTo>
                  <a:lnTo>
                    <a:pt x="2011760" y="3429000"/>
                  </a:lnTo>
                  <a:lnTo>
                    <a:pt x="1898950" y="3352800"/>
                  </a:lnTo>
                  <a:lnTo>
                    <a:pt x="1861898" y="3314700"/>
                  </a:lnTo>
                  <a:lnTo>
                    <a:pt x="1752431" y="3238500"/>
                  </a:lnTo>
                  <a:lnTo>
                    <a:pt x="1645554" y="3162300"/>
                  </a:lnTo>
                  <a:lnTo>
                    <a:pt x="1610516" y="3124200"/>
                  </a:lnTo>
                  <a:lnTo>
                    <a:pt x="1541338" y="3073400"/>
                  </a:lnTo>
                  <a:lnTo>
                    <a:pt x="1507202" y="3035300"/>
                  </a:lnTo>
                  <a:lnTo>
                    <a:pt x="1439852" y="2984500"/>
                  </a:lnTo>
                  <a:lnTo>
                    <a:pt x="1406642" y="2946400"/>
                  </a:lnTo>
                  <a:lnTo>
                    <a:pt x="1373746" y="2921000"/>
                  </a:lnTo>
                  <a:lnTo>
                    <a:pt x="1341167" y="2882900"/>
                  </a:lnTo>
                  <a:lnTo>
                    <a:pt x="1308906" y="2857500"/>
                  </a:lnTo>
                  <a:lnTo>
                    <a:pt x="1276967" y="2819400"/>
                  </a:lnTo>
                  <a:lnTo>
                    <a:pt x="1245353" y="2794000"/>
                  </a:lnTo>
                  <a:lnTo>
                    <a:pt x="1214065" y="2755900"/>
                  </a:lnTo>
                  <a:lnTo>
                    <a:pt x="1183107" y="2730500"/>
                  </a:lnTo>
                  <a:lnTo>
                    <a:pt x="1152481" y="2692400"/>
                  </a:lnTo>
                  <a:lnTo>
                    <a:pt x="1122189" y="2654300"/>
                  </a:lnTo>
                  <a:lnTo>
                    <a:pt x="1092235" y="2628900"/>
                  </a:lnTo>
                  <a:lnTo>
                    <a:pt x="1062621" y="2590800"/>
                  </a:lnTo>
                  <a:lnTo>
                    <a:pt x="1033349" y="2552700"/>
                  </a:lnTo>
                  <a:lnTo>
                    <a:pt x="1004423" y="2527300"/>
                  </a:lnTo>
                  <a:lnTo>
                    <a:pt x="975844" y="2489200"/>
                  </a:lnTo>
                  <a:lnTo>
                    <a:pt x="947615" y="2451100"/>
                  </a:lnTo>
                  <a:lnTo>
                    <a:pt x="919740" y="2413000"/>
                  </a:lnTo>
                  <a:lnTo>
                    <a:pt x="892220" y="2374900"/>
                  </a:lnTo>
                  <a:lnTo>
                    <a:pt x="865058" y="2349500"/>
                  </a:lnTo>
                  <a:lnTo>
                    <a:pt x="838257" y="2311400"/>
                  </a:lnTo>
                  <a:lnTo>
                    <a:pt x="811819" y="2273300"/>
                  </a:lnTo>
                  <a:lnTo>
                    <a:pt x="785747" y="2235200"/>
                  </a:lnTo>
                  <a:lnTo>
                    <a:pt x="760044" y="2197100"/>
                  </a:lnTo>
                  <a:lnTo>
                    <a:pt x="734712" y="2159000"/>
                  </a:lnTo>
                  <a:lnTo>
                    <a:pt x="709754" y="2120900"/>
                  </a:lnTo>
                  <a:lnTo>
                    <a:pt x="685172" y="2082800"/>
                  </a:lnTo>
                  <a:lnTo>
                    <a:pt x="660970" y="2044700"/>
                  </a:lnTo>
                  <a:lnTo>
                    <a:pt x="637148" y="2006600"/>
                  </a:lnTo>
                  <a:lnTo>
                    <a:pt x="613712" y="1968500"/>
                  </a:lnTo>
                  <a:lnTo>
                    <a:pt x="590662" y="1930400"/>
                  </a:lnTo>
                  <a:lnTo>
                    <a:pt x="568001" y="1892300"/>
                  </a:lnTo>
                  <a:lnTo>
                    <a:pt x="545732" y="1841500"/>
                  </a:lnTo>
                  <a:lnTo>
                    <a:pt x="523859" y="1803400"/>
                  </a:lnTo>
                  <a:lnTo>
                    <a:pt x="502382" y="1765300"/>
                  </a:lnTo>
                  <a:lnTo>
                    <a:pt x="481305" y="1727200"/>
                  </a:lnTo>
                  <a:lnTo>
                    <a:pt x="460631" y="1689100"/>
                  </a:lnTo>
                  <a:lnTo>
                    <a:pt x="440362" y="1651000"/>
                  </a:lnTo>
                  <a:lnTo>
                    <a:pt x="420501" y="1600200"/>
                  </a:lnTo>
                  <a:lnTo>
                    <a:pt x="401050" y="1562100"/>
                  </a:lnTo>
                  <a:lnTo>
                    <a:pt x="382011" y="1524000"/>
                  </a:lnTo>
                  <a:lnTo>
                    <a:pt x="363389" y="1473200"/>
                  </a:lnTo>
                  <a:lnTo>
                    <a:pt x="345184" y="1435100"/>
                  </a:lnTo>
                  <a:lnTo>
                    <a:pt x="327401" y="1397000"/>
                  </a:lnTo>
                  <a:lnTo>
                    <a:pt x="310040" y="1346200"/>
                  </a:lnTo>
                  <a:lnTo>
                    <a:pt x="293106" y="1308100"/>
                  </a:lnTo>
                  <a:lnTo>
                    <a:pt x="276600" y="1270000"/>
                  </a:lnTo>
                  <a:lnTo>
                    <a:pt x="260525" y="1219200"/>
                  </a:lnTo>
                  <a:lnTo>
                    <a:pt x="244884" y="1181100"/>
                  </a:lnTo>
                  <a:lnTo>
                    <a:pt x="229680" y="1130300"/>
                  </a:lnTo>
                  <a:lnTo>
                    <a:pt x="214914" y="1092200"/>
                  </a:lnTo>
                  <a:lnTo>
                    <a:pt x="200590" y="1041400"/>
                  </a:lnTo>
                  <a:lnTo>
                    <a:pt x="186711" y="1003300"/>
                  </a:lnTo>
                  <a:lnTo>
                    <a:pt x="173278" y="952500"/>
                  </a:lnTo>
                  <a:lnTo>
                    <a:pt x="160294" y="914400"/>
                  </a:lnTo>
                  <a:lnTo>
                    <a:pt x="147763" y="863600"/>
                  </a:lnTo>
                  <a:lnTo>
                    <a:pt x="135686" y="825500"/>
                  </a:lnTo>
                  <a:lnTo>
                    <a:pt x="124067" y="774700"/>
                  </a:lnTo>
                  <a:lnTo>
                    <a:pt x="112907" y="736600"/>
                  </a:lnTo>
                  <a:lnTo>
                    <a:pt x="102210" y="685800"/>
                  </a:lnTo>
                  <a:lnTo>
                    <a:pt x="91978" y="635000"/>
                  </a:lnTo>
                  <a:lnTo>
                    <a:pt x="82213" y="596900"/>
                  </a:lnTo>
                  <a:lnTo>
                    <a:pt x="72919" y="546100"/>
                  </a:lnTo>
                  <a:lnTo>
                    <a:pt x="64098" y="495300"/>
                  </a:lnTo>
                  <a:lnTo>
                    <a:pt x="55752" y="457200"/>
                  </a:lnTo>
                  <a:lnTo>
                    <a:pt x="47885" y="406400"/>
                  </a:lnTo>
                  <a:lnTo>
                    <a:pt x="40498" y="355600"/>
                  </a:lnTo>
                  <a:lnTo>
                    <a:pt x="33594" y="317500"/>
                  </a:lnTo>
                  <a:lnTo>
                    <a:pt x="27177" y="266700"/>
                  </a:lnTo>
                  <a:lnTo>
                    <a:pt x="21248" y="215900"/>
                  </a:lnTo>
                  <a:lnTo>
                    <a:pt x="15810" y="177800"/>
                  </a:lnTo>
                  <a:lnTo>
                    <a:pt x="10866" y="127000"/>
                  </a:lnTo>
                  <a:lnTo>
                    <a:pt x="6418" y="76200"/>
                  </a:lnTo>
                  <a:lnTo>
                    <a:pt x="2469" y="25400"/>
                  </a:lnTo>
                  <a:lnTo>
                    <a:pt x="0" y="0"/>
                  </a:lnTo>
                  <a:lnTo>
                    <a:pt x="195294" y="0"/>
                  </a:lnTo>
                  <a:lnTo>
                    <a:pt x="197556" y="25400"/>
                  </a:lnTo>
                  <a:lnTo>
                    <a:pt x="201514" y="76200"/>
                  </a:lnTo>
                  <a:lnTo>
                    <a:pt x="206000" y="127000"/>
                  </a:lnTo>
                  <a:lnTo>
                    <a:pt x="211011" y="165100"/>
                  </a:lnTo>
                  <a:lnTo>
                    <a:pt x="216546" y="215900"/>
                  </a:lnTo>
                  <a:lnTo>
                    <a:pt x="222599" y="266700"/>
                  </a:lnTo>
                  <a:lnTo>
                    <a:pt x="229170" y="317500"/>
                  </a:lnTo>
                  <a:lnTo>
                    <a:pt x="236254" y="355600"/>
                  </a:lnTo>
                  <a:lnTo>
                    <a:pt x="243850" y="406400"/>
                  </a:lnTo>
                  <a:lnTo>
                    <a:pt x="251953" y="457200"/>
                  </a:lnTo>
                  <a:lnTo>
                    <a:pt x="260562" y="495300"/>
                  </a:lnTo>
                  <a:lnTo>
                    <a:pt x="269674" y="546100"/>
                  </a:lnTo>
                  <a:lnTo>
                    <a:pt x="279284" y="596900"/>
                  </a:lnTo>
                  <a:lnTo>
                    <a:pt x="289392" y="635000"/>
                  </a:lnTo>
                  <a:lnTo>
                    <a:pt x="299992" y="685800"/>
                  </a:lnTo>
                  <a:lnTo>
                    <a:pt x="311084" y="723900"/>
                  </a:lnTo>
                  <a:lnTo>
                    <a:pt x="322664" y="774700"/>
                  </a:lnTo>
                  <a:lnTo>
                    <a:pt x="334729" y="825500"/>
                  </a:lnTo>
                  <a:lnTo>
                    <a:pt x="347276" y="863600"/>
                  </a:lnTo>
                  <a:lnTo>
                    <a:pt x="360302" y="914400"/>
                  </a:lnTo>
                  <a:lnTo>
                    <a:pt x="373804" y="952500"/>
                  </a:lnTo>
                  <a:lnTo>
                    <a:pt x="387780" y="1003300"/>
                  </a:lnTo>
                  <a:lnTo>
                    <a:pt x="402227" y="1041400"/>
                  </a:lnTo>
                  <a:lnTo>
                    <a:pt x="417141" y="1092200"/>
                  </a:lnTo>
                  <a:lnTo>
                    <a:pt x="432520" y="1130300"/>
                  </a:lnTo>
                  <a:lnTo>
                    <a:pt x="448361" y="1168400"/>
                  </a:lnTo>
                  <a:lnTo>
                    <a:pt x="464661" y="1219200"/>
                  </a:lnTo>
                  <a:lnTo>
                    <a:pt x="481418" y="1257300"/>
                  </a:lnTo>
                  <a:lnTo>
                    <a:pt x="498627" y="1308100"/>
                  </a:lnTo>
                  <a:lnTo>
                    <a:pt x="516287" y="1346200"/>
                  </a:lnTo>
                  <a:lnTo>
                    <a:pt x="534395" y="1384300"/>
                  </a:lnTo>
                  <a:lnTo>
                    <a:pt x="552947" y="1435100"/>
                  </a:lnTo>
                  <a:lnTo>
                    <a:pt x="571940" y="1473200"/>
                  </a:lnTo>
                  <a:lnTo>
                    <a:pt x="591373" y="1511300"/>
                  </a:lnTo>
                  <a:lnTo>
                    <a:pt x="611242" y="1549400"/>
                  </a:lnTo>
                  <a:lnTo>
                    <a:pt x="631543" y="1600200"/>
                  </a:lnTo>
                  <a:lnTo>
                    <a:pt x="652275" y="1638300"/>
                  </a:lnTo>
                  <a:lnTo>
                    <a:pt x="673434" y="1676400"/>
                  </a:lnTo>
                  <a:lnTo>
                    <a:pt x="695018" y="1714500"/>
                  </a:lnTo>
                  <a:lnTo>
                    <a:pt x="717023" y="1752600"/>
                  </a:lnTo>
                  <a:lnTo>
                    <a:pt x="739446" y="1803400"/>
                  </a:lnTo>
                  <a:lnTo>
                    <a:pt x="762286" y="1841500"/>
                  </a:lnTo>
                  <a:lnTo>
                    <a:pt x="785538" y="1879600"/>
                  </a:lnTo>
                  <a:lnTo>
                    <a:pt x="809200" y="1917700"/>
                  </a:lnTo>
                  <a:lnTo>
                    <a:pt x="833269" y="1955800"/>
                  </a:lnTo>
                  <a:lnTo>
                    <a:pt x="857743" y="1993900"/>
                  </a:lnTo>
                  <a:lnTo>
                    <a:pt x="882618" y="2032000"/>
                  </a:lnTo>
                  <a:lnTo>
                    <a:pt x="907891" y="2070100"/>
                  </a:lnTo>
                  <a:lnTo>
                    <a:pt x="933560" y="2108200"/>
                  </a:lnTo>
                  <a:lnTo>
                    <a:pt x="959621" y="2146300"/>
                  </a:lnTo>
                  <a:lnTo>
                    <a:pt x="986072" y="2184400"/>
                  </a:lnTo>
                  <a:lnTo>
                    <a:pt x="1012910" y="2222500"/>
                  </a:lnTo>
                  <a:lnTo>
                    <a:pt x="1040132" y="2260600"/>
                  </a:lnTo>
                  <a:lnTo>
                    <a:pt x="1067735" y="2286000"/>
                  </a:lnTo>
                  <a:lnTo>
                    <a:pt x="1095717" y="2324100"/>
                  </a:lnTo>
                  <a:lnTo>
                    <a:pt x="1124073" y="2362200"/>
                  </a:lnTo>
                  <a:lnTo>
                    <a:pt x="1152802" y="2400300"/>
                  </a:lnTo>
                  <a:lnTo>
                    <a:pt x="1181901" y="2438400"/>
                  </a:lnTo>
                  <a:lnTo>
                    <a:pt x="1211366" y="2463800"/>
                  </a:lnTo>
                  <a:lnTo>
                    <a:pt x="1241195" y="2501900"/>
                  </a:lnTo>
                  <a:lnTo>
                    <a:pt x="1271385" y="2540000"/>
                  </a:lnTo>
                  <a:lnTo>
                    <a:pt x="1301933" y="2565400"/>
                  </a:lnTo>
                  <a:lnTo>
                    <a:pt x="1332836" y="2603500"/>
                  </a:lnTo>
                  <a:lnTo>
                    <a:pt x="1364092" y="2641600"/>
                  </a:lnTo>
                  <a:lnTo>
                    <a:pt x="1395696" y="2667000"/>
                  </a:lnTo>
                  <a:lnTo>
                    <a:pt x="1427648" y="2705100"/>
                  </a:lnTo>
                  <a:lnTo>
                    <a:pt x="1459942" y="2730500"/>
                  </a:lnTo>
                  <a:lnTo>
                    <a:pt x="1492578" y="2768600"/>
                  </a:lnTo>
                  <a:lnTo>
                    <a:pt x="1525551" y="2794000"/>
                  </a:lnTo>
                  <a:lnTo>
                    <a:pt x="1558859" y="2832100"/>
                  </a:lnTo>
                  <a:lnTo>
                    <a:pt x="1626468" y="2882900"/>
                  </a:lnTo>
                  <a:lnTo>
                    <a:pt x="1660763" y="2921000"/>
                  </a:lnTo>
                  <a:lnTo>
                    <a:pt x="1730321" y="2971800"/>
                  </a:lnTo>
                  <a:lnTo>
                    <a:pt x="1765578" y="3009900"/>
                  </a:lnTo>
                  <a:lnTo>
                    <a:pt x="1873225" y="3086100"/>
                  </a:lnTo>
                  <a:lnTo>
                    <a:pt x="1946525" y="3136900"/>
                  </a:lnTo>
                  <a:lnTo>
                    <a:pt x="1983627" y="3175000"/>
                  </a:lnTo>
                  <a:lnTo>
                    <a:pt x="2096704" y="3251200"/>
                  </a:lnTo>
                  <a:lnTo>
                    <a:pt x="2173538" y="3302000"/>
                  </a:lnTo>
                  <a:lnTo>
                    <a:pt x="2212381" y="3314700"/>
                  </a:lnTo>
                  <a:lnTo>
                    <a:pt x="2370523" y="3416300"/>
                  </a:lnTo>
                  <a:lnTo>
                    <a:pt x="2410737" y="3429000"/>
                  </a:lnTo>
                  <a:lnTo>
                    <a:pt x="2491959" y="3479800"/>
                  </a:lnTo>
                  <a:lnTo>
                    <a:pt x="2532961" y="3492500"/>
                  </a:lnTo>
                  <a:lnTo>
                    <a:pt x="2615733" y="3543300"/>
                  </a:lnTo>
                  <a:lnTo>
                    <a:pt x="2657497" y="3556000"/>
                  </a:lnTo>
                  <a:lnTo>
                    <a:pt x="2699510" y="3581400"/>
                  </a:lnTo>
                  <a:lnTo>
                    <a:pt x="2741768" y="3594100"/>
                  </a:lnTo>
                  <a:lnTo>
                    <a:pt x="2784269" y="3619500"/>
                  </a:lnTo>
                  <a:lnTo>
                    <a:pt x="2869986" y="3644900"/>
                  </a:lnTo>
                  <a:lnTo>
                    <a:pt x="2913197" y="3670300"/>
                  </a:lnTo>
                  <a:lnTo>
                    <a:pt x="3044203" y="3708400"/>
                  </a:lnTo>
                  <a:lnTo>
                    <a:pt x="3088321" y="3733800"/>
                  </a:lnTo>
                  <a:lnTo>
                    <a:pt x="3494904" y="3848100"/>
                  </a:lnTo>
                  <a:lnTo>
                    <a:pt x="3541086" y="3848100"/>
                  </a:lnTo>
                  <a:lnTo>
                    <a:pt x="3680762" y="3886200"/>
                  </a:lnTo>
                  <a:lnTo>
                    <a:pt x="3727689" y="3886200"/>
                  </a:lnTo>
                  <a:lnTo>
                    <a:pt x="3774794" y="3898900"/>
                  </a:lnTo>
                  <a:lnTo>
                    <a:pt x="3822076" y="3898900"/>
                  </a:lnTo>
                  <a:lnTo>
                    <a:pt x="3869531" y="3911600"/>
                  </a:lnTo>
                  <a:lnTo>
                    <a:pt x="3917156" y="3911600"/>
                  </a:lnTo>
                  <a:lnTo>
                    <a:pt x="3964949" y="3924300"/>
                  </a:lnTo>
                  <a:lnTo>
                    <a:pt x="4012906" y="3924300"/>
                  </a:lnTo>
                  <a:lnTo>
                    <a:pt x="4061025" y="3937000"/>
                  </a:lnTo>
                  <a:lnTo>
                    <a:pt x="4190348" y="3937000"/>
                  </a:lnTo>
                  <a:lnTo>
                    <a:pt x="4190348" y="4127500"/>
                  </a:lnTo>
                  <a:close/>
                </a:path>
              </a:pathLst>
            </a:custGeom>
            <a:solidFill>
              <a:srgbClr val="3841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775946" y="3204339"/>
              <a:ext cx="9145270" cy="4123054"/>
            </a:xfrm>
            <a:custGeom>
              <a:avLst/>
              <a:gdLst/>
              <a:ahLst/>
              <a:cxnLst/>
              <a:rect l="l" t="t" r="r" b="b"/>
              <a:pathLst>
                <a:path w="9145270" h="4123054">
                  <a:moveTo>
                    <a:pt x="8758354" y="4123042"/>
                  </a:moveTo>
                  <a:lnTo>
                    <a:pt x="307280" y="4123042"/>
                  </a:lnTo>
                  <a:lnTo>
                    <a:pt x="250099" y="4120409"/>
                  </a:lnTo>
                  <a:lnTo>
                    <a:pt x="197783" y="4112666"/>
                  </a:lnTo>
                  <a:lnTo>
                    <a:pt x="150070" y="4100048"/>
                  </a:lnTo>
                  <a:lnTo>
                    <a:pt x="106697" y="4082791"/>
                  </a:lnTo>
                  <a:lnTo>
                    <a:pt x="67403" y="4061128"/>
                  </a:lnTo>
                  <a:lnTo>
                    <a:pt x="31925" y="4035296"/>
                  </a:lnTo>
                  <a:lnTo>
                    <a:pt x="0" y="4005528"/>
                  </a:lnTo>
                  <a:lnTo>
                    <a:pt x="41469" y="4021214"/>
                  </a:lnTo>
                  <a:lnTo>
                    <a:pt x="84828" y="4032808"/>
                  </a:lnTo>
                  <a:lnTo>
                    <a:pt x="129447" y="4039996"/>
                  </a:lnTo>
                  <a:lnTo>
                    <a:pt x="174696" y="4042461"/>
                  </a:lnTo>
                  <a:lnTo>
                    <a:pt x="8657568" y="4042461"/>
                  </a:lnTo>
                  <a:lnTo>
                    <a:pt x="8703367" y="4039636"/>
                  </a:lnTo>
                  <a:lnTo>
                    <a:pt x="8748344" y="4031371"/>
                  </a:lnTo>
                  <a:lnTo>
                    <a:pt x="8792087" y="4017981"/>
                  </a:lnTo>
                  <a:lnTo>
                    <a:pt x="8834184" y="3999783"/>
                  </a:lnTo>
                  <a:lnTo>
                    <a:pt x="8874224" y="3977091"/>
                  </a:lnTo>
                  <a:lnTo>
                    <a:pt x="8911796" y="3950222"/>
                  </a:lnTo>
                  <a:lnTo>
                    <a:pt x="8946489" y="3919492"/>
                  </a:lnTo>
                  <a:lnTo>
                    <a:pt x="8977890" y="3885216"/>
                  </a:lnTo>
                  <a:lnTo>
                    <a:pt x="9005589" y="3847709"/>
                  </a:lnTo>
                  <a:lnTo>
                    <a:pt x="9029174" y="3807288"/>
                  </a:lnTo>
                  <a:lnTo>
                    <a:pt x="9048235" y="3764268"/>
                  </a:lnTo>
                  <a:lnTo>
                    <a:pt x="9062359" y="3718964"/>
                  </a:lnTo>
                  <a:lnTo>
                    <a:pt x="9071134" y="3671693"/>
                  </a:lnTo>
                  <a:lnTo>
                    <a:pt x="9074151" y="3622771"/>
                  </a:lnTo>
                  <a:lnTo>
                    <a:pt x="9074151" y="137658"/>
                  </a:lnTo>
                  <a:lnTo>
                    <a:pt x="9072839" y="102457"/>
                  </a:lnTo>
                  <a:lnTo>
                    <a:pt x="9068692" y="67570"/>
                  </a:lnTo>
                  <a:lnTo>
                    <a:pt x="9061395" y="33312"/>
                  </a:lnTo>
                  <a:lnTo>
                    <a:pt x="9050634" y="0"/>
                  </a:lnTo>
                  <a:lnTo>
                    <a:pt x="9077433" y="35207"/>
                  </a:lnTo>
                  <a:lnTo>
                    <a:pt x="9100405" y="73492"/>
                  </a:lnTo>
                  <a:lnTo>
                    <a:pt x="9119085" y="114575"/>
                  </a:lnTo>
                  <a:lnTo>
                    <a:pt x="9133006" y="158176"/>
                  </a:lnTo>
                  <a:lnTo>
                    <a:pt x="9141700" y="204016"/>
                  </a:lnTo>
                  <a:lnTo>
                    <a:pt x="9144702" y="251814"/>
                  </a:lnTo>
                  <a:lnTo>
                    <a:pt x="9144702" y="3736926"/>
                  </a:lnTo>
                  <a:lnTo>
                    <a:pt x="9141664" y="3785021"/>
                  </a:lnTo>
                  <a:lnTo>
                    <a:pt x="9132799" y="3831429"/>
                  </a:lnTo>
                  <a:lnTo>
                    <a:pt x="9118485" y="3875774"/>
                  </a:lnTo>
                  <a:lnTo>
                    <a:pt x="9099097" y="3917680"/>
                  </a:lnTo>
                  <a:lnTo>
                    <a:pt x="9075011" y="3956770"/>
                  </a:lnTo>
                  <a:lnTo>
                    <a:pt x="9046604" y="3992670"/>
                  </a:lnTo>
                  <a:lnTo>
                    <a:pt x="9014252" y="4025003"/>
                  </a:lnTo>
                  <a:lnTo>
                    <a:pt x="8978330" y="4053393"/>
                  </a:lnTo>
                  <a:lnTo>
                    <a:pt x="8939216" y="4077464"/>
                  </a:lnTo>
                  <a:lnTo>
                    <a:pt x="8897285" y="4096840"/>
                  </a:lnTo>
                  <a:lnTo>
                    <a:pt x="8852914" y="4111146"/>
                  </a:lnTo>
                  <a:lnTo>
                    <a:pt x="8806478" y="4120005"/>
                  </a:lnTo>
                  <a:lnTo>
                    <a:pt x="8758354" y="4123042"/>
                  </a:lnTo>
                  <a:close/>
                </a:path>
              </a:pathLst>
            </a:custGeom>
            <a:solidFill>
              <a:srgbClr val="99A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64295" y="2955882"/>
              <a:ext cx="9249410" cy="4257675"/>
            </a:xfrm>
            <a:custGeom>
              <a:avLst/>
              <a:gdLst/>
              <a:ahLst/>
              <a:cxnLst/>
              <a:rect l="l" t="t" r="r" b="b"/>
              <a:pathLst>
                <a:path w="9249410" h="4257675">
                  <a:moveTo>
                    <a:pt x="8862500" y="4257343"/>
                  </a:moveTo>
                  <a:lnTo>
                    <a:pt x="386347" y="4257343"/>
                  </a:lnTo>
                  <a:lnTo>
                    <a:pt x="338223" y="4254362"/>
                  </a:lnTo>
                  <a:lnTo>
                    <a:pt x="291788" y="4245649"/>
                  </a:lnTo>
                  <a:lnTo>
                    <a:pt x="247416" y="4231554"/>
                  </a:lnTo>
                  <a:lnTo>
                    <a:pt x="205485" y="4212425"/>
                  </a:lnTo>
                  <a:lnTo>
                    <a:pt x="166371" y="4188611"/>
                  </a:lnTo>
                  <a:lnTo>
                    <a:pt x="130450" y="4160459"/>
                  </a:lnTo>
                  <a:lnTo>
                    <a:pt x="98098" y="4128319"/>
                  </a:lnTo>
                  <a:lnTo>
                    <a:pt x="69691" y="4092538"/>
                  </a:lnTo>
                  <a:lnTo>
                    <a:pt x="45605" y="4053466"/>
                  </a:lnTo>
                  <a:lnTo>
                    <a:pt x="26217" y="4011450"/>
                  </a:lnTo>
                  <a:lnTo>
                    <a:pt x="11902" y="3966840"/>
                  </a:lnTo>
                  <a:lnTo>
                    <a:pt x="3038" y="3919983"/>
                  </a:lnTo>
                  <a:lnTo>
                    <a:pt x="0" y="3871228"/>
                  </a:lnTo>
                  <a:lnTo>
                    <a:pt x="0" y="386115"/>
                  </a:lnTo>
                  <a:lnTo>
                    <a:pt x="3038" y="338020"/>
                  </a:lnTo>
                  <a:lnTo>
                    <a:pt x="11902" y="291612"/>
                  </a:lnTo>
                  <a:lnTo>
                    <a:pt x="26217" y="247267"/>
                  </a:lnTo>
                  <a:lnTo>
                    <a:pt x="45605" y="205362"/>
                  </a:lnTo>
                  <a:lnTo>
                    <a:pt x="69691" y="166271"/>
                  </a:lnTo>
                  <a:lnTo>
                    <a:pt x="98098" y="130371"/>
                  </a:lnTo>
                  <a:lnTo>
                    <a:pt x="130450" y="98039"/>
                  </a:lnTo>
                  <a:lnTo>
                    <a:pt x="166371" y="69649"/>
                  </a:lnTo>
                  <a:lnTo>
                    <a:pt x="205485" y="45577"/>
                  </a:lnTo>
                  <a:lnTo>
                    <a:pt x="247416" y="26201"/>
                  </a:lnTo>
                  <a:lnTo>
                    <a:pt x="291788" y="11895"/>
                  </a:lnTo>
                  <a:lnTo>
                    <a:pt x="338223" y="3036"/>
                  </a:lnTo>
                  <a:lnTo>
                    <a:pt x="386347" y="0"/>
                  </a:lnTo>
                  <a:lnTo>
                    <a:pt x="8862500" y="0"/>
                  </a:lnTo>
                  <a:lnTo>
                    <a:pt x="8910624" y="3036"/>
                  </a:lnTo>
                  <a:lnTo>
                    <a:pt x="8957059" y="11895"/>
                  </a:lnTo>
                  <a:lnTo>
                    <a:pt x="9001431" y="26201"/>
                  </a:lnTo>
                  <a:lnTo>
                    <a:pt x="9043362" y="45577"/>
                  </a:lnTo>
                  <a:lnTo>
                    <a:pt x="9082476" y="69649"/>
                  </a:lnTo>
                  <a:lnTo>
                    <a:pt x="9118397" y="98039"/>
                  </a:lnTo>
                  <a:lnTo>
                    <a:pt x="9150749" y="130371"/>
                  </a:lnTo>
                  <a:lnTo>
                    <a:pt x="9179156" y="166271"/>
                  </a:lnTo>
                  <a:lnTo>
                    <a:pt x="9203242" y="205362"/>
                  </a:lnTo>
                  <a:lnTo>
                    <a:pt x="9222630" y="247267"/>
                  </a:lnTo>
                  <a:lnTo>
                    <a:pt x="9236945" y="291612"/>
                  </a:lnTo>
                  <a:lnTo>
                    <a:pt x="9245809" y="338020"/>
                  </a:lnTo>
                  <a:lnTo>
                    <a:pt x="9248848" y="386115"/>
                  </a:lnTo>
                  <a:lnTo>
                    <a:pt x="9248848" y="3871228"/>
                  </a:lnTo>
                  <a:lnTo>
                    <a:pt x="9245809" y="3919323"/>
                  </a:lnTo>
                  <a:lnTo>
                    <a:pt x="9236945" y="3965730"/>
                  </a:lnTo>
                  <a:lnTo>
                    <a:pt x="9222630" y="4010075"/>
                  </a:lnTo>
                  <a:lnTo>
                    <a:pt x="9203242" y="4051981"/>
                  </a:lnTo>
                  <a:lnTo>
                    <a:pt x="9179156" y="4091071"/>
                  </a:lnTo>
                  <a:lnTo>
                    <a:pt x="9150749" y="4126971"/>
                  </a:lnTo>
                  <a:lnTo>
                    <a:pt x="9118397" y="4159304"/>
                  </a:lnTo>
                  <a:lnTo>
                    <a:pt x="9082476" y="4187694"/>
                  </a:lnTo>
                  <a:lnTo>
                    <a:pt x="9043362" y="4211765"/>
                  </a:lnTo>
                  <a:lnTo>
                    <a:pt x="9001431" y="4231142"/>
                  </a:lnTo>
                  <a:lnTo>
                    <a:pt x="8957059" y="4245447"/>
                  </a:lnTo>
                  <a:lnTo>
                    <a:pt x="8910624" y="4254306"/>
                  </a:lnTo>
                  <a:lnTo>
                    <a:pt x="8862500" y="42573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30699" y="2922307"/>
              <a:ext cx="9420225" cy="4438650"/>
            </a:xfrm>
            <a:custGeom>
              <a:avLst/>
              <a:gdLst/>
              <a:ahLst/>
              <a:cxnLst/>
              <a:rect l="l" t="t" r="r" b="b"/>
              <a:pathLst>
                <a:path w="9420225" h="4438650">
                  <a:moveTo>
                    <a:pt x="9000241" y="4438649"/>
                  </a:moveTo>
                  <a:lnTo>
                    <a:pt x="560848" y="4438649"/>
                  </a:lnTo>
                  <a:lnTo>
                    <a:pt x="500310" y="4435725"/>
                  </a:lnTo>
                  <a:lnTo>
                    <a:pt x="443990" y="4427190"/>
                  </a:lnTo>
                  <a:lnTo>
                    <a:pt x="391888" y="4413406"/>
                  </a:lnTo>
                  <a:lnTo>
                    <a:pt x="343948" y="4394698"/>
                  </a:lnTo>
                  <a:lnTo>
                    <a:pt x="300351" y="4371522"/>
                  </a:lnTo>
                  <a:lnTo>
                    <a:pt x="260917" y="4344141"/>
                  </a:lnTo>
                  <a:lnTo>
                    <a:pt x="225709" y="4312947"/>
                  </a:lnTo>
                  <a:lnTo>
                    <a:pt x="194728" y="4278299"/>
                  </a:lnTo>
                  <a:lnTo>
                    <a:pt x="167977" y="4240555"/>
                  </a:lnTo>
                  <a:lnTo>
                    <a:pt x="131822" y="4209603"/>
                  </a:lnTo>
                  <a:lnTo>
                    <a:pt x="99211" y="4174874"/>
                  </a:lnTo>
                  <a:lnTo>
                    <a:pt x="70537" y="4136682"/>
                  </a:lnTo>
                  <a:lnTo>
                    <a:pt x="46193" y="4095342"/>
                  </a:lnTo>
                  <a:lnTo>
                    <a:pt x="26574" y="4051170"/>
                  </a:lnTo>
                  <a:lnTo>
                    <a:pt x="12073" y="4004479"/>
                  </a:lnTo>
                  <a:lnTo>
                    <a:pt x="3083" y="3955585"/>
                  </a:lnTo>
                  <a:lnTo>
                    <a:pt x="0" y="3904803"/>
                  </a:lnTo>
                  <a:lnTo>
                    <a:pt x="0" y="419690"/>
                  </a:lnTo>
                  <a:lnTo>
                    <a:pt x="2826" y="370768"/>
                  </a:lnTo>
                  <a:lnTo>
                    <a:pt x="11097" y="323497"/>
                  </a:lnTo>
                  <a:lnTo>
                    <a:pt x="24495" y="278193"/>
                  </a:lnTo>
                  <a:lnTo>
                    <a:pt x="42704" y="235173"/>
                  </a:lnTo>
                  <a:lnTo>
                    <a:pt x="65409" y="194752"/>
                  </a:lnTo>
                  <a:lnTo>
                    <a:pt x="92294" y="157245"/>
                  </a:lnTo>
                  <a:lnTo>
                    <a:pt x="123043" y="122969"/>
                  </a:lnTo>
                  <a:lnTo>
                    <a:pt x="157340" y="92238"/>
                  </a:lnTo>
                  <a:lnTo>
                    <a:pt x="194869" y="65370"/>
                  </a:lnTo>
                  <a:lnTo>
                    <a:pt x="235315" y="42678"/>
                  </a:lnTo>
                  <a:lnTo>
                    <a:pt x="278361" y="24480"/>
                  </a:lnTo>
                  <a:lnTo>
                    <a:pt x="323691" y="11090"/>
                  </a:lnTo>
                  <a:lnTo>
                    <a:pt x="370990" y="2825"/>
                  </a:lnTo>
                  <a:lnTo>
                    <a:pt x="419943" y="0"/>
                  </a:lnTo>
                  <a:lnTo>
                    <a:pt x="8896096" y="0"/>
                  </a:lnTo>
                  <a:lnTo>
                    <a:pt x="8945691" y="2924"/>
                  </a:lnTo>
                  <a:lnTo>
                    <a:pt x="8993490" y="11458"/>
                  </a:lnTo>
                  <a:lnTo>
                    <a:pt x="9039187" y="25243"/>
                  </a:lnTo>
                  <a:lnTo>
                    <a:pt x="9058500" y="33575"/>
                  </a:lnTo>
                  <a:lnTo>
                    <a:pt x="419943" y="33575"/>
                  </a:lnTo>
                  <a:lnTo>
                    <a:pt x="371819" y="36611"/>
                  </a:lnTo>
                  <a:lnTo>
                    <a:pt x="325383" y="45471"/>
                  </a:lnTo>
                  <a:lnTo>
                    <a:pt x="281012" y="59776"/>
                  </a:lnTo>
                  <a:lnTo>
                    <a:pt x="239081" y="79153"/>
                  </a:lnTo>
                  <a:lnTo>
                    <a:pt x="199967" y="103224"/>
                  </a:lnTo>
                  <a:lnTo>
                    <a:pt x="164045" y="131614"/>
                  </a:lnTo>
                  <a:lnTo>
                    <a:pt x="131693" y="163947"/>
                  </a:lnTo>
                  <a:lnTo>
                    <a:pt x="103286" y="199846"/>
                  </a:lnTo>
                  <a:lnTo>
                    <a:pt x="79200" y="238937"/>
                  </a:lnTo>
                  <a:lnTo>
                    <a:pt x="59812" y="280843"/>
                  </a:lnTo>
                  <a:lnTo>
                    <a:pt x="45498" y="325187"/>
                  </a:lnTo>
                  <a:lnTo>
                    <a:pt x="36633" y="371595"/>
                  </a:lnTo>
                  <a:lnTo>
                    <a:pt x="33595" y="419690"/>
                  </a:lnTo>
                  <a:lnTo>
                    <a:pt x="33595" y="3904803"/>
                  </a:lnTo>
                  <a:lnTo>
                    <a:pt x="36592" y="3952898"/>
                  </a:lnTo>
                  <a:lnTo>
                    <a:pt x="45498" y="4000415"/>
                  </a:lnTo>
                  <a:lnTo>
                    <a:pt x="59812" y="4045026"/>
                  </a:lnTo>
                  <a:lnTo>
                    <a:pt x="79200" y="4087041"/>
                  </a:lnTo>
                  <a:lnTo>
                    <a:pt x="103286" y="4126114"/>
                  </a:lnTo>
                  <a:lnTo>
                    <a:pt x="131693" y="4161894"/>
                  </a:lnTo>
                  <a:lnTo>
                    <a:pt x="164045" y="4194034"/>
                  </a:lnTo>
                  <a:lnTo>
                    <a:pt x="199967" y="4222186"/>
                  </a:lnTo>
                  <a:lnTo>
                    <a:pt x="239081" y="4246000"/>
                  </a:lnTo>
                  <a:lnTo>
                    <a:pt x="281012" y="4265129"/>
                  </a:lnTo>
                  <a:lnTo>
                    <a:pt x="325383" y="4279224"/>
                  </a:lnTo>
                  <a:lnTo>
                    <a:pt x="369814" y="4287561"/>
                  </a:lnTo>
                  <a:lnTo>
                    <a:pt x="248606" y="4287561"/>
                  </a:lnTo>
                  <a:lnTo>
                    <a:pt x="280545" y="4317328"/>
                  </a:lnTo>
                  <a:lnTo>
                    <a:pt x="316125" y="4343160"/>
                  </a:lnTo>
                  <a:lnTo>
                    <a:pt x="355694" y="4364823"/>
                  </a:lnTo>
                  <a:lnTo>
                    <a:pt x="399602" y="4382080"/>
                  </a:lnTo>
                  <a:lnTo>
                    <a:pt x="448197" y="4394698"/>
                  </a:lnTo>
                  <a:lnTo>
                    <a:pt x="501830" y="4402441"/>
                  </a:lnTo>
                  <a:lnTo>
                    <a:pt x="560848" y="4405074"/>
                  </a:lnTo>
                  <a:lnTo>
                    <a:pt x="9163336" y="4405074"/>
                  </a:lnTo>
                  <a:lnTo>
                    <a:pt x="9141823" y="4414169"/>
                  </a:lnTo>
                  <a:lnTo>
                    <a:pt x="9096493" y="4427559"/>
                  </a:lnTo>
                  <a:lnTo>
                    <a:pt x="9049194" y="4435824"/>
                  </a:lnTo>
                  <a:lnTo>
                    <a:pt x="9000241" y="4438649"/>
                  </a:lnTo>
                  <a:close/>
                </a:path>
                <a:path w="9420225" h="4438650">
                  <a:moveTo>
                    <a:pt x="9062550" y="4290918"/>
                  </a:moveTo>
                  <a:lnTo>
                    <a:pt x="8896096" y="4290918"/>
                  </a:lnTo>
                  <a:lnTo>
                    <a:pt x="8944219" y="4287882"/>
                  </a:lnTo>
                  <a:lnTo>
                    <a:pt x="8990655" y="4279023"/>
                  </a:lnTo>
                  <a:lnTo>
                    <a:pt x="9035026" y="4264717"/>
                  </a:lnTo>
                  <a:lnTo>
                    <a:pt x="9076957" y="4245340"/>
                  </a:lnTo>
                  <a:lnTo>
                    <a:pt x="9116071" y="4221269"/>
                  </a:lnTo>
                  <a:lnTo>
                    <a:pt x="9151993" y="4192879"/>
                  </a:lnTo>
                  <a:lnTo>
                    <a:pt x="9184345" y="4160546"/>
                  </a:lnTo>
                  <a:lnTo>
                    <a:pt x="9212752" y="4124647"/>
                  </a:lnTo>
                  <a:lnTo>
                    <a:pt x="9236838" y="4085556"/>
                  </a:lnTo>
                  <a:lnTo>
                    <a:pt x="9256226" y="4043650"/>
                  </a:lnTo>
                  <a:lnTo>
                    <a:pt x="9270540" y="3999306"/>
                  </a:lnTo>
                  <a:lnTo>
                    <a:pt x="9279405" y="3952898"/>
                  </a:lnTo>
                  <a:lnTo>
                    <a:pt x="9282443" y="3904803"/>
                  </a:lnTo>
                  <a:lnTo>
                    <a:pt x="9282443" y="419690"/>
                  </a:lnTo>
                  <a:lnTo>
                    <a:pt x="9279405" y="371595"/>
                  </a:lnTo>
                  <a:lnTo>
                    <a:pt x="9270540" y="325187"/>
                  </a:lnTo>
                  <a:lnTo>
                    <a:pt x="9256226" y="280843"/>
                  </a:lnTo>
                  <a:lnTo>
                    <a:pt x="9236838" y="238937"/>
                  </a:lnTo>
                  <a:lnTo>
                    <a:pt x="9212752" y="199846"/>
                  </a:lnTo>
                  <a:lnTo>
                    <a:pt x="9184345" y="163947"/>
                  </a:lnTo>
                  <a:lnTo>
                    <a:pt x="9151993" y="131614"/>
                  </a:lnTo>
                  <a:lnTo>
                    <a:pt x="9116071" y="103224"/>
                  </a:lnTo>
                  <a:lnTo>
                    <a:pt x="9076957" y="79153"/>
                  </a:lnTo>
                  <a:lnTo>
                    <a:pt x="9035026" y="59776"/>
                  </a:lnTo>
                  <a:lnTo>
                    <a:pt x="8990655" y="45471"/>
                  </a:lnTo>
                  <a:lnTo>
                    <a:pt x="8944219" y="36611"/>
                  </a:lnTo>
                  <a:lnTo>
                    <a:pt x="8896096" y="33575"/>
                  </a:lnTo>
                  <a:lnTo>
                    <a:pt x="9058500" y="33575"/>
                  </a:lnTo>
                  <a:lnTo>
                    <a:pt x="9123061" y="67127"/>
                  </a:lnTo>
                  <a:lnTo>
                    <a:pt x="9160628" y="94508"/>
                  </a:lnTo>
                  <a:lnTo>
                    <a:pt x="9194878" y="125702"/>
                  </a:lnTo>
                  <a:lnTo>
                    <a:pt x="9225506" y="160350"/>
                  </a:lnTo>
                  <a:lnTo>
                    <a:pt x="9252207" y="198094"/>
                  </a:lnTo>
                  <a:lnTo>
                    <a:pt x="9288362" y="229046"/>
                  </a:lnTo>
                  <a:lnTo>
                    <a:pt x="9320973" y="263775"/>
                  </a:lnTo>
                  <a:lnTo>
                    <a:pt x="9334680" y="282032"/>
                  </a:lnTo>
                  <a:lnTo>
                    <a:pt x="9295881" y="282032"/>
                  </a:lnTo>
                  <a:lnTo>
                    <a:pt x="9305225" y="315345"/>
                  </a:lnTo>
                  <a:lnTo>
                    <a:pt x="9312679" y="349602"/>
                  </a:lnTo>
                  <a:lnTo>
                    <a:pt x="9317613" y="384489"/>
                  </a:lnTo>
                  <a:lnTo>
                    <a:pt x="9319398" y="419690"/>
                  </a:lnTo>
                  <a:lnTo>
                    <a:pt x="9319398" y="3904803"/>
                  </a:lnTo>
                  <a:lnTo>
                    <a:pt x="9316571" y="3953725"/>
                  </a:lnTo>
                  <a:lnTo>
                    <a:pt x="9308301" y="4000996"/>
                  </a:lnTo>
                  <a:lnTo>
                    <a:pt x="9294903" y="4046300"/>
                  </a:lnTo>
                  <a:lnTo>
                    <a:pt x="9276694" y="4089320"/>
                  </a:lnTo>
                  <a:lnTo>
                    <a:pt x="9253989" y="4129741"/>
                  </a:lnTo>
                  <a:lnTo>
                    <a:pt x="9227104" y="4167248"/>
                  </a:lnTo>
                  <a:lnTo>
                    <a:pt x="9196355" y="4201524"/>
                  </a:lnTo>
                  <a:lnTo>
                    <a:pt x="9162058" y="4232255"/>
                  </a:lnTo>
                  <a:lnTo>
                    <a:pt x="9124529" y="4259123"/>
                  </a:lnTo>
                  <a:lnTo>
                    <a:pt x="9084083" y="4281815"/>
                  </a:lnTo>
                  <a:lnTo>
                    <a:pt x="9062550" y="4290918"/>
                  </a:lnTo>
                  <a:close/>
                </a:path>
                <a:path w="9420225" h="4438650">
                  <a:moveTo>
                    <a:pt x="9163336" y="4405074"/>
                  </a:moveTo>
                  <a:lnTo>
                    <a:pt x="9000241" y="4405074"/>
                  </a:lnTo>
                  <a:lnTo>
                    <a:pt x="9048422" y="4402037"/>
                  </a:lnTo>
                  <a:lnTo>
                    <a:pt x="9095015" y="4393178"/>
                  </a:lnTo>
                  <a:lnTo>
                    <a:pt x="9139626" y="4378872"/>
                  </a:lnTo>
                  <a:lnTo>
                    <a:pt x="9181862" y="4359496"/>
                  </a:lnTo>
                  <a:lnTo>
                    <a:pt x="9221326" y="4335425"/>
                  </a:lnTo>
                  <a:lnTo>
                    <a:pt x="9257625" y="4307035"/>
                  </a:lnTo>
                  <a:lnTo>
                    <a:pt x="9290364" y="4274702"/>
                  </a:lnTo>
                  <a:lnTo>
                    <a:pt x="9319149" y="4238802"/>
                  </a:lnTo>
                  <a:lnTo>
                    <a:pt x="9343585" y="4199712"/>
                  </a:lnTo>
                  <a:lnTo>
                    <a:pt x="9363277" y="4157806"/>
                  </a:lnTo>
                  <a:lnTo>
                    <a:pt x="9377832" y="4113461"/>
                  </a:lnTo>
                  <a:lnTo>
                    <a:pt x="9386854" y="4067053"/>
                  </a:lnTo>
                  <a:lnTo>
                    <a:pt x="9389949" y="4018958"/>
                  </a:lnTo>
                  <a:lnTo>
                    <a:pt x="9389949" y="533846"/>
                  </a:lnTo>
                  <a:lnTo>
                    <a:pt x="9386947" y="486048"/>
                  </a:lnTo>
                  <a:lnTo>
                    <a:pt x="9378253" y="440209"/>
                  </a:lnTo>
                  <a:lnTo>
                    <a:pt x="9364332" y="396607"/>
                  </a:lnTo>
                  <a:lnTo>
                    <a:pt x="9345652" y="355524"/>
                  </a:lnTo>
                  <a:lnTo>
                    <a:pt x="9322680" y="317239"/>
                  </a:lnTo>
                  <a:lnTo>
                    <a:pt x="9295881" y="282032"/>
                  </a:lnTo>
                  <a:lnTo>
                    <a:pt x="9334680" y="282032"/>
                  </a:lnTo>
                  <a:lnTo>
                    <a:pt x="9373991" y="343307"/>
                  </a:lnTo>
                  <a:lnTo>
                    <a:pt x="9393610" y="387479"/>
                  </a:lnTo>
                  <a:lnTo>
                    <a:pt x="9408111" y="434170"/>
                  </a:lnTo>
                  <a:lnTo>
                    <a:pt x="9417101" y="483064"/>
                  </a:lnTo>
                  <a:lnTo>
                    <a:pt x="9420185" y="533846"/>
                  </a:lnTo>
                  <a:lnTo>
                    <a:pt x="9420185" y="4018958"/>
                  </a:lnTo>
                  <a:lnTo>
                    <a:pt x="9417358" y="4067881"/>
                  </a:lnTo>
                  <a:lnTo>
                    <a:pt x="9409087" y="4115152"/>
                  </a:lnTo>
                  <a:lnTo>
                    <a:pt x="9395651" y="4160546"/>
                  </a:lnTo>
                  <a:lnTo>
                    <a:pt x="9377480" y="4203476"/>
                  </a:lnTo>
                  <a:lnTo>
                    <a:pt x="9354775" y="4243897"/>
                  </a:lnTo>
                  <a:lnTo>
                    <a:pt x="9327890" y="4281403"/>
                  </a:lnTo>
                  <a:lnTo>
                    <a:pt x="9297141" y="4315680"/>
                  </a:lnTo>
                  <a:lnTo>
                    <a:pt x="9262844" y="4346410"/>
                  </a:lnTo>
                  <a:lnTo>
                    <a:pt x="9225315" y="4373279"/>
                  </a:lnTo>
                  <a:lnTo>
                    <a:pt x="9184869" y="4395970"/>
                  </a:lnTo>
                  <a:lnTo>
                    <a:pt x="9163336" y="4405074"/>
                  </a:lnTo>
                  <a:close/>
                </a:path>
                <a:path w="9420225" h="4438650">
                  <a:moveTo>
                    <a:pt x="8899455" y="4324494"/>
                  </a:moveTo>
                  <a:lnTo>
                    <a:pt x="423302" y="4324494"/>
                  </a:lnTo>
                  <a:lnTo>
                    <a:pt x="376636" y="4322028"/>
                  </a:lnTo>
                  <a:lnTo>
                    <a:pt x="332174" y="4314841"/>
                  </a:lnTo>
                  <a:lnTo>
                    <a:pt x="289603" y="4303246"/>
                  </a:lnTo>
                  <a:lnTo>
                    <a:pt x="248606" y="4287561"/>
                  </a:lnTo>
                  <a:lnTo>
                    <a:pt x="369814" y="4287561"/>
                  </a:lnTo>
                  <a:lnTo>
                    <a:pt x="371819" y="4287937"/>
                  </a:lnTo>
                  <a:lnTo>
                    <a:pt x="419943" y="4290918"/>
                  </a:lnTo>
                  <a:lnTo>
                    <a:pt x="9062550" y="4290918"/>
                  </a:lnTo>
                  <a:lnTo>
                    <a:pt x="9041037" y="4300013"/>
                  </a:lnTo>
                  <a:lnTo>
                    <a:pt x="8995706" y="4313403"/>
                  </a:lnTo>
                  <a:lnTo>
                    <a:pt x="8948407" y="4321668"/>
                  </a:lnTo>
                  <a:lnTo>
                    <a:pt x="8899455" y="4324494"/>
                  </a:lnTo>
                  <a:close/>
                </a:path>
              </a:pathLst>
            </a:custGeom>
            <a:solidFill>
              <a:srgbClr val="7782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13562" rIns="0" bIns="0" rtlCol="0">
            <a:spAutoFit/>
          </a:bodyPr>
          <a:lstStyle/>
          <a:p>
            <a:pPr marL="1283970" marR="5080">
              <a:lnSpc>
                <a:spcPct val="78700"/>
              </a:lnSpc>
              <a:spcBef>
                <a:spcPts val="3000"/>
              </a:spcBef>
            </a:pPr>
            <a:r>
              <a:rPr i="1" spc="85" dirty="0"/>
              <a:t>A</a:t>
            </a:r>
            <a:r>
              <a:rPr i="1" spc="-2080" dirty="0"/>
              <a:t> </a:t>
            </a:r>
            <a:r>
              <a:rPr i="1" spc="-910" dirty="0"/>
              <a:t>M</a:t>
            </a:r>
            <a:r>
              <a:rPr i="1" spc="-930" dirty="0"/>
              <a:t>E</a:t>
            </a:r>
            <a:r>
              <a:rPr i="1" spc="-919" dirty="0"/>
              <a:t>D</a:t>
            </a:r>
            <a:r>
              <a:rPr i="1" spc="-944" dirty="0"/>
              <a:t>HU</a:t>
            </a:r>
            <a:r>
              <a:rPr i="1" spc="-160" dirty="0"/>
              <a:t>B</a:t>
            </a:r>
            <a:r>
              <a:rPr spc="-805" dirty="0"/>
              <a:t> </a:t>
            </a:r>
            <a:r>
              <a:rPr spc="-1010" dirty="0"/>
              <a:t>A</a:t>
            </a:r>
            <a:r>
              <a:rPr spc="-1065" dirty="0"/>
              <a:t>GR</a:t>
            </a:r>
            <a:r>
              <a:rPr spc="-1010" dirty="0"/>
              <a:t>A</a:t>
            </a:r>
            <a:r>
              <a:rPr spc="-1025" dirty="0"/>
              <a:t>D</a:t>
            </a:r>
            <a:r>
              <a:rPr spc="-1035" dirty="0"/>
              <a:t>E</a:t>
            </a:r>
            <a:r>
              <a:rPr spc="-1010" dirty="0"/>
              <a:t>C</a:t>
            </a:r>
            <a:r>
              <a:rPr spc="-1035" dirty="0"/>
              <a:t>E</a:t>
            </a:r>
            <a:r>
              <a:rPr spc="-265" dirty="0"/>
              <a:t>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E6559B68-5573-4594-B374-BF449C640975-L0-001.jpeg" descr="E6559B68-5573-4594-B374-BF449C640975-L0-001.jpeg"/>
          <p:cNvPicPr>
            <a:picLocks noChangeAspect="1"/>
          </p:cNvPicPr>
          <p:nvPr/>
        </p:nvPicPr>
        <p:blipFill>
          <a:blip r:embed="rId2">
            <a:alphaModFix amt="29895"/>
          </a:blip>
          <a:stretch>
            <a:fillRect/>
          </a:stretch>
        </p:blipFill>
        <p:spPr>
          <a:xfrm>
            <a:off x="4251980" y="-8858"/>
            <a:ext cx="9411642" cy="10304715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TEMPO É CÉREBRO"/>
          <p:cNvSpPr txBox="1">
            <a:spLocks noGrp="1"/>
          </p:cNvSpPr>
          <p:nvPr>
            <p:ph type="title" idx="4294967295"/>
          </p:nvPr>
        </p:nvSpPr>
        <p:spPr>
          <a:xfrm>
            <a:off x="1752600" y="4381500"/>
            <a:ext cx="15382578" cy="1746632"/>
          </a:xfrm>
          <a:prstGeom prst="rect">
            <a:avLst/>
          </a:prstGeom>
          <a:effectLst>
            <a:outerShdw blurRad="63500" dist="25400" dir="5400000" rotWithShape="0">
              <a:srgbClr val="000000">
                <a:alpha val="50000"/>
              </a:srgbClr>
            </a:outerShdw>
            <a:reflection stA="50000" endPos="40000" dir="5400000" sy="-100000" algn="bl" rotWithShape="0"/>
          </a:effectLst>
        </p:spPr>
        <p:txBody>
          <a:bodyPr/>
          <a:lstStyle/>
          <a:p>
            <a:r>
              <a:rPr i="0" dirty="0"/>
              <a:t>TEMPO É CÉREBRO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Epidemiologia"/>
          <p:cNvSpPr txBox="1">
            <a:spLocks noGrp="1"/>
          </p:cNvSpPr>
          <p:nvPr>
            <p:ph type="title"/>
          </p:nvPr>
        </p:nvSpPr>
        <p:spPr>
          <a:xfrm>
            <a:off x="1371600" y="952500"/>
            <a:ext cx="11582400" cy="1384995"/>
          </a:xfrm>
          <a:prstGeom prst="rect">
            <a:avLst/>
          </a:prstGeom>
        </p:spPr>
        <p:txBody>
          <a:bodyPr/>
          <a:lstStyle/>
          <a:p>
            <a:r>
              <a:rPr sz="9000" dirty="0" err="1"/>
              <a:t>Epidemiologia</a:t>
            </a:r>
            <a:endParaRPr sz="9000" dirty="0"/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7787D8E6-C469-6BC8-6A69-7DD6704E4A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4684527"/>
              </p:ext>
            </p:extLst>
          </p:nvPr>
        </p:nvGraphicFramePr>
        <p:xfrm>
          <a:off x="3781210" y="3107336"/>
          <a:ext cx="10725580" cy="609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object 2">
            <a:extLst>
              <a:ext uri="{FF2B5EF4-FFF2-40B4-BE49-F238E27FC236}">
                <a16:creationId xmlns:a16="http://schemas.microsoft.com/office/drawing/2014/main" id="{FB93E0DC-3312-0AD7-542C-BF705A3B3180}"/>
              </a:ext>
            </a:extLst>
          </p:cNvPr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972866CE-4301-26F2-8F0D-7AFF1C719EE5}"/>
              </a:ext>
            </a:extLst>
          </p:cNvPr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3CF19D24-9FF9-94B5-49E3-2B0F0B8A82B7}"/>
                </a:ext>
              </a:extLst>
            </p:cNvPr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3101707B-E07B-4517-C8F1-AB8566EE2E50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7" name="object 6">
            <a:extLst>
              <a:ext uri="{FF2B5EF4-FFF2-40B4-BE49-F238E27FC236}">
                <a16:creationId xmlns:a16="http://schemas.microsoft.com/office/drawing/2014/main" id="{8EDB47CA-E9B1-8296-ECED-111B57F9EED3}"/>
              </a:ext>
            </a:extLst>
          </p:cNvPr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534B9403-B069-4192-A0BF-3E46768218EA-L0-001.png" descr="534B9403-B069-4192-A0BF-3E46768218EA-L0-0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-2"/>
            <a:ext cx="7715250" cy="1028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534B9403-B069-4192-A0BF-3E46768218EA-L0-001.jpeg" descr="534B9403-B069-4192-A0BF-3E46768218EA-L0-001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2857500"/>
            <a:ext cx="8130480" cy="475505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A06C24F7-43D8-AE16-59B8-AA46DC564208}"/>
              </a:ext>
            </a:extLst>
          </p:cNvPr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5153756E-E668-98C1-FEE9-B83F22609893}"/>
              </a:ext>
            </a:extLst>
          </p:cNvPr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58D27A91-A618-F927-A0D9-F2C64B6341FE}"/>
                </a:ext>
              </a:extLst>
            </p:cNvPr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1472C0F9-894D-B9AE-7416-5BE5D386A64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782B0AC7-3662-37E4-C552-B7B5952E0E28}"/>
              </a:ext>
            </a:extLst>
          </p:cNvPr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523500AF-E734-43B5-BB8D-39FB4753D3C7-L0-001.png" descr="523500AF-E734-43B5-BB8D-39FB4753D3C7-L0-0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-2"/>
            <a:ext cx="7715250" cy="1028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523500AF-E734-43B5-BB8D-39FB4753D3C7-L0-001.jpeg" descr="523500AF-E734-43B5-BB8D-39FB4753D3C7-L0-001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598" y="2893216"/>
            <a:ext cx="8585895" cy="450056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6D92331D-3D7B-9670-D8D2-ACB6D965DAEB}"/>
              </a:ext>
            </a:extLst>
          </p:cNvPr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4D7C137C-0CC6-92BF-682E-BF31991A171A}"/>
              </a:ext>
            </a:extLst>
          </p:cNvPr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25BAFA1-3DB5-BFDD-DECB-DCA7F9B86DF8}"/>
                </a:ext>
              </a:extLst>
            </p:cNvPr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C2F09A2D-51DF-012F-9EB4-8EE51D56770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F053E43E-91F7-CE38-3ABD-DA591A0C5B27}"/>
              </a:ext>
            </a:extLst>
          </p:cNvPr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Fisiopatologia"/>
          <p:cNvSpPr txBox="1">
            <a:spLocks noGrp="1"/>
          </p:cNvSpPr>
          <p:nvPr>
            <p:ph type="title"/>
          </p:nvPr>
        </p:nvSpPr>
        <p:spPr>
          <a:xfrm>
            <a:off x="1600200" y="567722"/>
            <a:ext cx="14478000" cy="1231106"/>
          </a:xfrm>
          <a:prstGeom prst="rect">
            <a:avLst/>
          </a:prstGeom>
        </p:spPr>
        <p:txBody>
          <a:bodyPr/>
          <a:lstStyle/>
          <a:p>
            <a:r>
              <a:rPr sz="8000" dirty="0" err="1"/>
              <a:t>Fisiopatologia</a:t>
            </a:r>
            <a:endParaRPr sz="8000" dirty="0"/>
          </a:p>
        </p:txBody>
      </p:sp>
      <p:graphicFrame>
        <p:nvGraphicFramePr>
          <p:cNvPr id="192" name="Tabela"/>
          <p:cNvGraphicFramePr/>
          <p:nvPr/>
        </p:nvGraphicFramePr>
        <p:xfrm>
          <a:off x="3157127" y="3395066"/>
          <a:ext cx="11973743" cy="4577580"/>
        </p:xfrm>
        <a:graphic>
          <a:graphicData uri="http://schemas.openxmlformats.org/drawingml/2006/table">
            <a:tbl>
              <a:tblPr/>
              <a:tblGrid>
                <a:gridCol w="5988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5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4105">
                <a:tc>
                  <a:txBody>
                    <a:bodyPr/>
                    <a:lstStyle/>
                    <a:p>
                      <a:pPr algn="l" defTabSz="1300480">
                        <a:spcBef>
                          <a:spcPts val="6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Subtipo</a:t>
                      </a:r>
                    </a:p>
                  </a:txBody>
                  <a:tcPr marL="48220" marR="48220" marT="48220" marB="48220" horzOverflow="overflow">
                    <a:lnL w="381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gradFill flip="none" rotWithShape="1">
                      <a:gsLst>
                        <a:gs pos="0">
                          <a:schemeClr val="accent5"/>
                        </a:gs>
                        <a:gs pos="100000">
                          <a:schemeClr val="accent5">
                            <a:hueOff val="-375889"/>
                            <a:satOff val="-9195"/>
                            <a:lumOff val="-14901"/>
                          </a:schemeClr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defTabSz="1300480">
                        <a:spcBef>
                          <a:spcPts val="6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Frequência</a:t>
                      </a:r>
                    </a:p>
                  </a:txBody>
                  <a:tcPr marL="48220" marR="48220" marT="48220" marB="48220" horzOverflow="overflow">
                    <a:lnL w="12700">
                      <a:solidFill>
                        <a:srgbClr val="FFFFFF"/>
                      </a:solidFill>
                    </a:lnL>
                    <a:lnR w="381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gradFill flip="none" rotWithShape="1">
                      <a:gsLst>
                        <a:gs pos="0">
                          <a:schemeClr val="accent5"/>
                        </a:gs>
                        <a:gs pos="100000">
                          <a:schemeClr val="accent5">
                            <a:hueOff val="-375889"/>
                            <a:satOff val="-9195"/>
                            <a:lumOff val="-14901"/>
                          </a:schemeClr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8225">
                <a:tc>
                  <a:txBody>
                    <a:bodyPr/>
                    <a:lstStyle/>
                    <a:p>
                      <a:pPr algn="l" defTabSz="1300480">
                        <a:spcBef>
                          <a:spcPts val="600"/>
                        </a:spcBef>
                        <a:defRPr sz="24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2500"/>
                        <a:t>Trombótico</a:t>
                      </a:r>
                    </a:p>
                    <a:p>
                      <a:pPr algn="l" defTabSz="1300480">
                        <a:spcBef>
                          <a:spcPts val="600"/>
                        </a:spcBef>
                        <a:defRPr sz="24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2500"/>
                        <a:t>     Lacunar</a:t>
                      </a:r>
                    </a:p>
                    <a:p>
                      <a:pPr algn="l" defTabSz="1300480">
                        <a:spcBef>
                          <a:spcPts val="600"/>
                        </a:spcBef>
                        <a:defRPr sz="24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2500"/>
                        <a:t>     Grandes vasos</a:t>
                      </a:r>
                    </a:p>
                  </a:txBody>
                  <a:tcPr marL="48220" marR="48220" marT="48220" marB="48220" horzOverflow="overflow">
                    <a:lnL w="381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gradFill flip="none" rotWithShape="1">
                      <a:gsLst>
                        <a:gs pos="0">
                          <a:schemeClr val="accent5"/>
                        </a:gs>
                        <a:gs pos="100000">
                          <a:schemeClr val="accent5">
                            <a:hueOff val="-375889"/>
                            <a:satOff val="-9195"/>
                            <a:lumOff val="-14901"/>
                          </a:schemeClr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defTabSz="1300480">
                        <a:spcBef>
                          <a:spcPts val="600"/>
                        </a:spcBef>
                        <a:defRPr sz="24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2500"/>
                        <a:t>25%</a:t>
                      </a:r>
                    </a:p>
                    <a:p>
                      <a:pPr algn="l" defTabSz="1300480">
                        <a:spcBef>
                          <a:spcPts val="600"/>
                        </a:spcBef>
                        <a:defRPr sz="24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2500"/>
                        <a:t>     20-35%</a:t>
                      </a:r>
                    </a:p>
                    <a:p>
                      <a:pPr algn="l" defTabSz="1300480">
                        <a:spcBef>
                          <a:spcPts val="600"/>
                        </a:spcBef>
                        <a:defRPr sz="24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2500"/>
                        <a:t>     1-5%</a:t>
                      </a:r>
                    </a:p>
                  </a:txBody>
                  <a:tcPr marL="48220" marR="48220" marT="48220" marB="48220" horzOverflow="overflow">
                    <a:lnL w="12700">
                      <a:solidFill>
                        <a:srgbClr val="FFFFFF"/>
                      </a:solidFill>
                    </a:lnL>
                    <a:lnR w="381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gradFill flip="none" rotWithShape="1">
                      <a:gsLst>
                        <a:gs pos="0">
                          <a:schemeClr val="accent5"/>
                        </a:gs>
                        <a:gs pos="100000">
                          <a:schemeClr val="accent5">
                            <a:hueOff val="-375889"/>
                            <a:satOff val="-9195"/>
                            <a:lumOff val="-14901"/>
                          </a:schemeClr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5250">
                <a:tc>
                  <a:txBody>
                    <a:bodyPr/>
                    <a:lstStyle/>
                    <a:p>
                      <a:pPr algn="l" defTabSz="1300480">
                        <a:spcBef>
                          <a:spcPts val="600"/>
                        </a:spcBef>
                        <a:defRPr sz="24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2500"/>
                        <a:t>Embólico</a:t>
                      </a:r>
                    </a:p>
                    <a:p>
                      <a:pPr algn="l" defTabSz="1300480">
                        <a:spcBef>
                          <a:spcPts val="600"/>
                        </a:spcBef>
                        <a:defRPr sz="24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2500"/>
                        <a:t>     Cardioembólico</a:t>
                      </a:r>
                    </a:p>
                    <a:p>
                      <a:pPr algn="l" defTabSz="1300480">
                        <a:spcBef>
                          <a:spcPts val="600"/>
                        </a:spcBef>
                        <a:defRPr sz="24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2500"/>
                        <a:t>     Artéria-artéria</a:t>
                      </a:r>
                    </a:p>
                    <a:p>
                      <a:pPr algn="l" defTabSz="1300480">
                        <a:spcBef>
                          <a:spcPts val="600"/>
                        </a:spcBef>
                        <a:defRPr sz="24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2500"/>
                        <a:t>     Criptogênico</a:t>
                      </a:r>
                    </a:p>
                    <a:p>
                      <a:pPr algn="l" defTabSz="1300480">
                        <a:spcBef>
                          <a:spcPts val="600"/>
                        </a:spcBef>
                        <a:defRPr sz="24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2500"/>
                        <a:t>     Outros</a:t>
                      </a:r>
                    </a:p>
                  </a:txBody>
                  <a:tcPr marL="48220" marR="48220" marT="48220" marB="48220" horzOverflow="overflow">
                    <a:lnL w="381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gradFill flip="none" rotWithShape="1">
                      <a:gsLst>
                        <a:gs pos="0">
                          <a:schemeClr val="accent5"/>
                        </a:gs>
                        <a:gs pos="100000">
                          <a:schemeClr val="accent5">
                            <a:hueOff val="-375889"/>
                            <a:satOff val="-9195"/>
                            <a:lumOff val="-14901"/>
                          </a:schemeClr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 defTabSz="1300480">
                        <a:spcBef>
                          <a:spcPts val="600"/>
                        </a:spcBef>
                        <a:defRPr sz="24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2500"/>
                        <a:t>75%</a:t>
                      </a:r>
                    </a:p>
                    <a:p>
                      <a:pPr algn="l" defTabSz="1300480">
                        <a:spcBef>
                          <a:spcPts val="600"/>
                        </a:spcBef>
                        <a:defRPr sz="24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2500"/>
                        <a:t>     20%</a:t>
                      </a:r>
                    </a:p>
                    <a:p>
                      <a:pPr algn="l" defTabSz="1300480">
                        <a:spcBef>
                          <a:spcPts val="600"/>
                        </a:spcBef>
                        <a:defRPr sz="24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2500"/>
                        <a:t>     15%</a:t>
                      </a:r>
                    </a:p>
                    <a:p>
                      <a:pPr algn="l" defTabSz="1300480">
                        <a:spcBef>
                          <a:spcPts val="600"/>
                        </a:spcBef>
                        <a:defRPr sz="24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2500"/>
                        <a:t>     30%</a:t>
                      </a:r>
                    </a:p>
                    <a:p>
                      <a:pPr algn="l" defTabSz="1300480">
                        <a:spcBef>
                          <a:spcPts val="600"/>
                        </a:spcBef>
                        <a:defRPr sz="24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2500"/>
                        <a:t>     10% </a:t>
                      </a:r>
                    </a:p>
                  </a:txBody>
                  <a:tcPr marL="48220" marR="48220" marT="48220" marB="48220" horzOverflow="overflow">
                    <a:lnL w="12700">
                      <a:solidFill>
                        <a:srgbClr val="FFFFFF"/>
                      </a:solidFill>
                    </a:lnL>
                    <a:lnR w="381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gradFill flip="none" rotWithShape="1">
                      <a:gsLst>
                        <a:gs pos="0">
                          <a:schemeClr val="accent5"/>
                        </a:gs>
                        <a:gs pos="100000">
                          <a:schemeClr val="accent5">
                            <a:hueOff val="-375889"/>
                            <a:satOff val="-9195"/>
                            <a:lumOff val="-14901"/>
                          </a:schemeClr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object 2">
            <a:extLst>
              <a:ext uri="{FF2B5EF4-FFF2-40B4-BE49-F238E27FC236}">
                <a16:creationId xmlns:a16="http://schemas.microsoft.com/office/drawing/2014/main" id="{D7ADABDC-0A9F-55C9-A761-B6D0208BBD06}"/>
              </a:ext>
            </a:extLst>
          </p:cNvPr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29DB4CCB-A869-C536-AF03-636519B7D3FD}"/>
              </a:ext>
            </a:extLst>
          </p:cNvPr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27D9D558-BCC8-EB87-5B3B-097AED875D57}"/>
                </a:ext>
              </a:extLst>
            </p:cNvPr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8961E0C6-2FF6-BCA2-8F3F-9616CA31165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1F48E9C0-71F3-0BAF-FE0D-11F8DCE2B745}"/>
              </a:ext>
            </a:extLst>
          </p:cNvPr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A História Clínica"/>
          <p:cNvSpPr txBox="1">
            <a:spLocks noGrp="1"/>
          </p:cNvSpPr>
          <p:nvPr>
            <p:ph type="title"/>
          </p:nvPr>
        </p:nvSpPr>
        <p:spPr>
          <a:xfrm>
            <a:off x="1752600" y="1197943"/>
            <a:ext cx="11049000" cy="2462213"/>
          </a:xfrm>
          <a:prstGeom prst="rect">
            <a:avLst/>
          </a:prstGeom>
        </p:spPr>
        <p:txBody>
          <a:bodyPr/>
          <a:lstStyle/>
          <a:p>
            <a:r>
              <a:rPr sz="8000" dirty="0"/>
              <a:t>A </a:t>
            </a:r>
            <a:r>
              <a:rPr sz="8000" dirty="0" err="1"/>
              <a:t>História</a:t>
            </a:r>
            <a:r>
              <a:rPr sz="8000" dirty="0"/>
              <a:t> </a:t>
            </a:r>
            <a:r>
              <a:rPr sz="8000" dirty="0" err="1"/>
              <a:t>Clínica</a:t>
            </a:r>
            <a:r>
              <a:rPr sz="8000" dirty="0"/>
              <a:t> </a:t>
            </a:r>
          </a:p>
        </p:txBody>
      </p:sp>
      <p:sp>
        <p:nvSpPr>
          <p:cNvPr id="203" name="Ponto fundamental: tempo de início dos sintomas!"/>
          <p:cNvSpPr txBox="1">
            <a:spLocks noGrp="1"/>
          </p:cNvSpPr>
          <p:nvPr>
            <p:ph type="body" sz="half" idx="1"/>
          </p:nvPr>
        </p:nvSpPr>
        <p:spPr>
          <a:xfrm>
            <a:off x="2821781" y="2772668"/>
            <a:ext cx="12644438" cy="492443"/>
          </a:xfrm>
          <a:prstGeom prst="rect">
            <a:avLst/>
          </a:prstGeom>
        </p:spPr>
        <p:txBody>
          <a:bodyPr/>
          <a:lstStyle/>
          <a:p>
            <a:r>
              <a:rPr sz="3200" dirty="0"/>
              <a:t>Ponto fundamental: tempo de </a:t>
            </a:r>
            <a:r>
              <a:rPr sz="3200" dirty="0" err="1"/>
              <a:t>início</a:t>
            </a:r>
            <a:r>
              <a:rPr sz="3200" dirty="0"/>
              <a:t> dos </a:t>
            </a:r>
            <a:r>
              <a:rPr sz="3200" dirty="0" err="1"/>
              <a:t>sintomas</a:t>
            </a:r>
            <a:r>
              <a:rPr sz="3200" dirty="0"/>
              <a:t>!</a:t>
            </a:r>
          </a:p>
        </p:txBody>
      </p:sp>
      <p:pic>
        <p:nvPicPr>
          <p:cNvPr id="204" name="CAEAC1B2-9213-4318-9A70-0826A774F194-L0-001.jpeg" descr="CAEAC1B2-9213-4318-9A70-0826A774F194-L0-00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4381500"/>
            <a:ext cx="5692676" cy="3777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89515B27-BA3B-F5C6-E248-48931342EF33}"/>
              </a:ext>
            </a:extLst>
          </p:cNvPr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AB573DE5-6611-245B-A012-F8E7B2590C21}"/>
              </a:ext>
            </a:extLst>
          </p:cNvPr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9255E125-FBE2-EF28-FB8E-08A573E72CEE}"/>
                </a:ext>
              </a:extLst>
            </p:cNvPr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8BCC31A8-4430-5A31-D998-045E1D8EA97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1C5B73B2-3D43-B226-B296-6B690CDCB1E4}"/>
              </a:ext>
            </a:extLst>
          </p:cNvPr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8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8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8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800" fill="hold">
                                          <p:stCondLst>
                                            <p:cond delay="320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</TotalTime>
  <Words>854</Words>
  <Application>Microsoft Office PowerPoint</Application>
  <PresentationFormat>Personalizar</PresentationFormat>
  <Paragraphs>141</Paragraphs>
  <Slides>37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2" baseType="lpstr">
      <vt:lpstr>Arial</vt:lpstr>
      <vt:lpstr>Bodoni SvtyTwo ITC TT-Bold</vt:lpstr>
      <vt:lpstr>Calibri</vt:lpstr>
      <vt:lpstr>Verdana</vt:lpstr>
      <vt:lpstr>Office Theme</vt:lpstr>
      <vt:lpstr>CURSO PARA ACADÊMICOS         2022/2023</vt:lpstr>
      <vt:lpstr>Acidente Vascular Encefálico Isquêmico             Dr. Vinícius De Luca</vt:lpstr>
      <vt:lpstr>Caso Clínico</vt:lpstr>
      <vt:lpstr>TEMPO É CÉREBRO</vt:lpstr>
      <vt:lpstr>Epidemiologia</vt:lpstr>
      <vt:lpstr>Apresentação do PowerPoint</vt:lpstr>
      <vt:lpstr>Apresentação do PowerPoint</vt:lpstr>
      <vt:lpstr>Fisiopatologia</vt:lpstr>
      <vt:lpstr>A História Clínica </vt:lpstr>
      <vt:lpstr>Condições que mimetizam o AVEi</vt:lpstr>
      <vt:lpstr>O Exame Físico</vt:lpstr>
      <vt:lpstr>Exames Complementares</vt:lpstr>
      <vt:lpstr>Não perca tempo!</vt:lpstr>
      <vt:lpstr>“Penumbra”</vt:lpstr>
      <vt:lpstr>"O Resgate da Penumbra"</vt:lpstr>
      <vt:lpstr>Exames de Imagem</vt:lpstr>
      <vt:lpstr>Exames de Imagem</vt:lpstr>
      <vt:lpstr>ASPECTS - Alberta Stroke Program Early CT Score</vt:lpstr>
      <vt:lpstr>ASPECTS -  Alberta Stroke Program Early CT Score</vt:lpstr>
      <vt:lpstr>Mismatch</vt:lpstr>
      <vt:lpstr>AVE isquêmico Qual o tratamento?</vt:lpstr>
      <vt:lpstr>AVE isquêmico Qual o tratamento?</vt:lpstr>
      <vt:lpstr>TROMBÓLISE Critérios de inclusão</vt:lpstr>
      <vt:lpstr>TROMBÓLISE Sinais de Alerta</vt:lpstr>
      <vt:lpstr>TROMBÓLISE Critérios de Exclusão</vt:lpstr>
      <vt:lpstr>Apresentação do PowerPoint</vt:lpstr>
      <vt:lpstr>TROMBÓLISE</vt:lpstr>
      <vt:lpstr>Parâmetros de Fase Aguda</vt:lpstr>
      <vt:lpstr>Apresentação do PowerPoint</vt:lpstr>
      <vt:lpstr>TROMBÓLISE Complicações</vt:lpstr>
      <vt:lpstr>Reperfusão</vt:lpstr>
      <vt:lpstr>Reperfusão: Janela ampliada</vt:lpstr>
      <vt:lpstr>Caso Clínico</vt:lpstr>
      <vt:lpstr>Caso Clínico</vt:lpstr>
      <vt:lpstr>Apresentação do PowerPoint</vt:lpstr>
      <vt:lpstr>Apresentação do PowerPoint</vt:lpstr>
      <vt:lpstr>A MEDHUB AGRADECE!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PARA ACADÊMICOS         2022/2023</dc:title>
  <dc:creator>Vinícius De Luca</dc:creator>
  <cp:lastModifiedBy>Vinícius De Luca</cp:lastModifiedBy>
  <cp:revision>1</cp:revision>
  <dcterms:created xsi:type="dcterms:W3CDTF">2022-06-27T14:07:25Z</dcterms:created>
  <dcterms:modified xsi:type="dcterms:W3CDTF">2022-10-14T22:01:22Z</dcterms:modified>
</cp:coreProperties>
</file>